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3" r:id="rId3"/>
    <p:sldId id="314" r:id="rId4"/>
    <p:sldId id="331" r:id="rId5"/>
    <p:sldId id="319" r:id="rId6"/>
    <p:sldId id="320" r:id="rId7"/>
    <p:sldId id="321" r:id="rId8"/>
    <p:sldId id="322" r:id="rId9"/>
    <p:sldId id="332" r:id="rId10"/>
    <p:sldId id="318" r:id="rId11"/>
    <p:sldId id="302" r:id="rId12"/>
    <p:sldId id="285" r:id="rId13"/>
    <p:sldId id="327" r:id="rId14"/>
    <p:sldId id="333" r:id="rId15"/>
    <p:sldId id="264" r:id="rId16"/>
    <p:sldId id="323" r:id="rId17"/>
    <p:sldId id="329" r:id="rId18"/>
    <p:sldId id="326" r:id="rId19"/>
    <p:sldId id="334" r:id="rId20"/>
    <p:sldId id="286" r:id="rId21"/>
    <p:sldId id="303" r:id="rId22"/>
    <p:sldId id="312" r:id="rId23"/>
    <p:sldId id="304" r:id="rId24"/>
    <p:sldId id="305" r:id="rId25"/>
    <p:sldId id="324" r:id="rId26"/>
    <p:sldId id="325" r:id="rId27"/>
    <p:sldId id="335" r:id="rId28"/>
    <p:sldId id="336" r:id="rId29"/>
    <p:sldId id="26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2F"/>
    <a:srgbClr val="61B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E5E5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87074" autoAdjust="0"/>
  </p:normalViewPr>
  <p:slideViewPr>
    <p:cSldViewPr snapToGrid="0" snapToObjects="1">
      <p:cViewPr varScale="1">
        <p:scale>
          <a:sx n="69" d="100"/>
          <a:sy n="69" d="100"/>
        </p:scale>
        <p:origin x="22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D07A4-1DAF-4B56-9824-6908578F1B71}" type="doc">
      <dgm:prSet loTypeId="urn:microsoft.com/office/officeart/2005/8/layout/gear1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30C071B-2E40-4FCC-AECA-40E47315F59C}">
      <dgm:prSet phldrT="[Текст]" custT="1"/>
      <dgm:spPr>
        <a:solidFill>
          <a:srgbClr val="A71500"/>
        </a:solidFill>
      </dgm:spPr>
      <dgm:t>
        <a:bodyPr/>
        <a:lstStyle/>
        <a:p>
          <a:r>
            <a:rPr lang="ru-RU" sz="2400" b="1" dirty="0" smtClean="0"/>
            <a:t>Конструкторы и технологи, Отдел сбыта</a:t>
          </a:r>
          <a:endParaRPr lang="ru-RU" sz="2400" b="1" dirty="0"/>
        </a:p>
      </dgm:t>
    </dgm:pt>
    <dgm:pt modelId="{BBC0EFD7-1F0F-4F55-A247-AD11EDF397D8}" type="parTrans" cxnId="{B42E138B-8039-41FE-B25E-B2486605AA90}">
      <dgm:prSet/>
      <dgm:spPr/>
      <dgm:t>
        <a:bodyPr/>
        <a:lstStyle/>
        <a:p>
          <a:endParaRPr lang="ru-RU" sz="2000"/>
        </a:p>
      </dgm:t>
    </dgm:pt>
    <dgm:pt modelId="{9925CB04-5BBB-456E-937D-C04E8F85EBDB}" type="sibTrans" cxnId="{B42E138B-8039-41FE-B25E-B2486605AA90}">
      <dgm:prSet/>
      <dgm:spPr>
        <a:solidFill>
          <a:srgbClr val="A71500"/>
        </a:solidFill>
      </dgm:spPr>
      <dgm:t>
        <a:bodyPr/>
        <a:lstStyle/>
        <a:p>
          <a:endParaRPr lang="ru-RU" sz="2000"/>
        </a:p>
      </dgm:t>
    </dgm:pt>
    <dgm:pt modelId="{02596238-61C9-48A8-B7F7-32B8F1A4A72E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>
            <a:rot lat="0" lon="0" rev="2400000"/>
          </a:camera>
          <a:lightRig rig="threePt" dir="t"/>
        </a:scene3d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Снабжение</a:t>
          </a:r>
          <a:endParaRPr lang="ru-RU" sz="2000" b="1" dirty="0">
            <a:solidFill>
              <a:schemeClr val="bg1"/>
            </a:solidFill>
          </a:endParaRPr>
        </a:p>
      </dgm:t>
    </dgm:pt>
    <dgm:pt modelId="{17D18251-3FCB-4481-89A2-F64FCEC9AC1A}" type="parTrans" cxnId="{BF1AB1D9-9479-49A0-AADC-58EAE44C1E5E}">
      <dgm:prSet/>
      <dgm:spPr/>
      <dgm:t>
        <a:bodyPr/>
        <a:lstStyle/>
        <a:p>
          <a:endParaRPr lang="ru-RU" sz="2000"/>
        </a:p>
      </dgm:t>
    </dgm:pt>
    <dgm:pt modelId="{47538CC7-811B-4A14-A0ED-390A0E0EE70C}" type="sibTrans" cxnId="{BF1AB1D9-9479-49A0-AADC-58EAE44C1E5E}">
      <dgm:prSet/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2000"/>
        </a:p>
      </dgm:t>
    </dgm:pt>
    <dgm:pt modelId="{E0BD205A-DAB7-4DF9-8B58-9433282B17A4}">
      <dgm:prSet phldrT="[Текст]" custT="1"/>
      <dgm:spPr>
        <a:ln>
          <a:solidFill>
            <a:srgbClr val="A71500"/>
          </a:solidFill>
        </a:ln>
      </dgm:spPr>
      <dgm:t>
        <a:bodyPr/>
        <a:lstStyle/>
        <a:p>
          <a:r>
            <a:rPr lang="ru-RU" sz="1400" b="1" dirty="0" smtClean="0"/>
            <a:t>Разрешения на замену, аналоги</a:t>
          </a:r>
          <a:endParaRPr lang="ru-RU" sz="1400" b="1" dirty="0"/>
        </a:p>
      </dgm:t>
    </dgm:pt>
    <dgm:pt modelId="{465621C8-A4AF-4CF4-9B3C-C084A91E6ADE}" type="parTrans" cxnId="{CDC078BF-C3BA-40D2-AC95-9870BCF9A873}">
      <dgm:prSet/>
      <dgm:spPr/>
      <dgm:t>
        <a:bodyPr/>
        <a:lstStyle/>
        <a:p>
          <a:endParaRPr lang="ru-RU" sz="2000"/>
        </a:p>
      </dgm:t>
    </dgm:pt>
    <dgm:pt modelId="{2808A0A7-EA44-4FE7-B766-3F02AC9DE02B}" type="sibTrans" cxnId="{CDC078BF-C3BA-40D2-AC95-9870BCF9A873}">
      <dgm:prSet/>
      <dgm:spPr/>
      <dgm:t>
        <a:bodyPr/>
        <a:lstStyle/>
        <a:p>
          <a:endParaRPr lang="ru-RU" sz="2000"/>
        </a:p>
      </dgm:t>
    </dgm:pt>
    <dgm:pt modelId="{A4C729C1-9A15-41C2-9FF9-BC6B5610E3CA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/>
            <a:t>Закупка материалов</a:t>
          </a:r>
          <a:endParaRPr lang="ru-RU" sz="1400" b="1" dirty="0"/>
        </a:p>
      </dgm:t>
    </dgm:pt>
    <dgm:pt modelId="{6282941C-192A-4244-9EA7-7E7BA4609D2C}" type="parTrans" cxnId="{56797014-A795-45D3-A2F4-0B50DC966939}">
      <dgm:prSet/>
      <dgm:spPr/>
      <dgm:t>
        <a:bodyPr/>
        <a:lstStyle/>
        <a:p>
          <a:endParaRPr lang="ru-RU" sz="2000"/>
        </a:p>
      </dgm:t>
    </dgm:pt>
    <dgm:pt modelId="{51160E42-2811-41BF-AAAB-0C8ACD71F431}" type="sibTrans" cxnId="{56797014-A795-45D3-A2F4-0B50DC966939}">
      <dgm:prSet/>
      <dgm:spPr/>
      <dgm:t>
        <a:bodyPr/>
        <a:lstStyle/>
        <a:p>
          <a:endParaRPr lang="ru-RU" sz="2000"/>
        </a:p>
      </dgm:t>
    </dgm:pt>
    <dgm:pt modelId="{49425CA0-B61C-4518-86CB-E7EF784FC0F3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/>
            <a:t>Поиск поставщиков</a:t>
          </a:r>
          <a:endParaRPr lang="ru-RU" sz="1400" b="1" dirty="0"/>
        </a:p>
      </dgm:t>
    </dgm:pt>
    <dgm:pt modelId="{B65F53AA-E756-4751-886D-38265CA8EA81}" type="parTrans" cxnId="{02D77CC1-BC8E-4110-84FD-B76B44E84200}">
      <dgm:prSet/>
      <dgm:spPr/>
      <dgm:t>
        <a:bodyPr/>
        <a:lstStyle/>
        <a:p>
          <a:endParaRPr lang="ru-RU"/>
        </a:p>
      </dgm:t>
    </dgm:pt>
    <dgm:pt modelId="{E99362B3-BE63-4B95-B3C9-892C48114FD4}" type="sibTrans" cxnId="{02D77CC1-BC8E-4110-84FD-B76B44E84200}">
      <dgm:prSet/>
      <dgm:spPr/>
      <dgm:t>
        <a:bodyPr/>
        <a:lstStyle/>
        <a:p>
          <a:endParaRPr lang="ru-RU"/>
        </a:p>
      </dgm:t>
    </dgm:pt>
    <dgm:pt modelId="{831DCBE9-6369-47B9-8829-AB7C9FDC5B23}">
      <dgm:prSet phldrT="[Текст]" custT="1"/>
      <dgm:spPr>
        <a:ln>
          <a:solidFill>
            <a:srgbClr val="A71500"/>
          </a:solidFill>
        </a:ln>
      </dgm:spPr>
      <dgm:t>
        <a:bodyPr/>
        <a:lstStyle/>
        <a:p>
          <a:r>
            <a:rPr lang="ru-RU" sz="1400" b="1" dirty="0" smtClean="0"/>
            <a:t>Состав изделия</a:t>
          </a:r>
          <a:endParaRPr lang="ru-RU" sz="1400" b="1" dirty="0"/>
        </a:p>
      </dgm:t>
    </dgm:pt>
    <dgm:pt modelId="{D8EBD659-C9FD-431A-994B-7CB7144EFFEA}" type="parTrans" cxnId="{3CDE3A09-6CCA-46B5-9524-F810A857C46A}">
      <dgm:prSet/>
      <dgm:spPr/>
      <dgm:t>
        <a:bodyPr/>
        <a:lstStyle/>
        <a:p>
          <a:endParaRPr lang="ru-RU"/>
        </a:p>
      </dgm:t>
    </dgm:pt>
    <dgm:pt modelId="{A60C4321-B09E-47C9-A4E5-C56269FA78F6}" type="sibTrans" cxnId="{3CDE3A09-6CCA-46B5-9524-F810A857C46A}">
      <dgm:prSet/>
      <dgm:spPr/>
      <dgm:t>
        <a:bodyPr/>
        <a:lstStyle/>
        <a:p>
          <a:endParaRPr lang="ru-RU"/>
        </a:p>
      </dgm:t>
    </dgm:pt>
    <dgm:pt modelId="{C1777245-2605-49BE-972E-5F017DA00C46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/>
            <a:t>Анализ цен</a:t>
          </a:r>
          <a:endParaRPr lang="ru-RU" sz="1400" b="1" dirty="0"/>
        </a:p>
      </dgm:t>
    </dgm:pt>
    <dgm:pt modelId="{AC144E6D-6F43-4A6C-8305-92DF404CD7E9}" type="parTrans" cxnId="{CD1D6E82-94C7-464D-84FA-292094B24CBD}">
      <dgm:prSet/>
      <dgm:spPr/>
      <dgm:t>
        <a:bodyPr/>
        <a:lstStyle/>
        <a:p>
          <a:endParaRPr lang="ru-RU"/>
        </a:p>
      </dgm:t>
    </dgm:pt>
    <dgm:pt modelId="{8F2B3A06-77D9-4397-B085-07046A718587}" type="sibTrans" cxnId="{CD1D6E82-94C7-464D-84FA-292094B24CBD}">
      <dgm:prSet/>
      <dgm:spPr/>
      <dgm:t>
        <a:bodyPr/>
        <a:lstStyle/>
        <a:p>
          <a:endParaRPr lang="ru-RU"/>
        </a:p>
      </dgm:t>
    </dgm:pt>
    <dgm:pt modelId="{6BB5043D-383E-42A9-8541-511E5ECD687D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/>
            <a:t>Тендеры</a:t>
          </a:r>
          <a:endParaRPr lang="ru-RU" sz="1400" b="1" dirty="0"/>
        </a:p>
      </dgm:t>
    </dgm:pt>
    <dgm:pt modelId="{7F99C274-590D-4645-85F6-B725B6EC78F9}" type="parTrans" cxnId="{A49E682E-9E34-4E98-987E-F5650758F367}">
      <dgm:prSet/>
      <dgm:spPr/>
      <dgm:t>
        <a:bodyPr/>
        <a:lstStyle/>
        <a:p>
          <a:endParaRPr lang="ru-RU"/>
        </a:p>
      </dgm:t>
    </dgm:pt>
    <dgm:pt modelId="{F0D7359E-E4DE-45B0-9DA6-55D7191BE9BB}" type="sibTrans" cxnId="{A49E682E-9E34-4E98-987E-F5650758F367}">
      <dgm:prSet/>
      <dgm:spPr/>
      <dgm:t>
        <a:bodyPr/>
        <a:lstStyle/>
        <a:p>
          <a:endParaRPr lang="ru-RU"/>
        </a:p>
      </dgm:t>
    </dgm:pt>
    <dgm:pt modelId="{9312FC52-4105-43F2-BFC4-54DF511567C6}">
      <dgm:prSet phldrT="[Текст]" custT="1"/>
      <dgm:spPr>
        <a:ln>
          <a:solidFill>
            <a:srgbClr val="A71500"/>
          </a:solidFill>
        </a:ln>
      </dgm:spPr>
      <dgm:t>
        <a:bodyPr/>
        <a:lstStyle/>
        <a:p>
          <a:r>
            <a:rPr lang="ru-RU" sz="1400" b="1" dirty="0" smtClean="0"/>
            <a:t>Каталог материалов</a:t>
          </a:r>
          <a:endParaRPr lang="ru-RU" sz="1400" b="1" dirty="0"/>
        </a:p>
      </dgm:t>
    </dgm:pt>
    <dgm:pt modelId="{59E8F961-597C-4AAF-BFD0-7F9C5A6FB1C7}" type="parTrans" cxnId="{AD4CEB2E-5DB9-4937-A155-275272F05CA3}">
      <dgm:prSet/>
      <dgm:spPr/>
      <dgm:t>
        <a:bodyPr/>
        <a:lstStyle/>
        <a:p>
          <a:endParaRPr lang="ru-RU"/>
        </a:p>
      </dgm:t>
    </dgm:pt>
    <dgm:pt modelId="{1B0368A6-4DA7-4904-ABB5-E0BD54A43ED4}" type="sibTrans" cxnId="{AD4CEB2E-5DB9-4937-A155-275272F05CA3}">
      <dgm:prSet/>
      <dgm:spPr/>
      <dgm:t>
        <a:bodyPr/>
        <a:lstStyle/>
        <a:p>
          <a:endParaRPr lang="ru-RU"/>
        </a:p>
      </dgm:t>
    </dgm:pt>
    <dgm:pt modelId="{972DC95F-3614-41B9-94A1-62546E796344}">
      <dgm:prSet phldrT="[Текст]" custT="1"/>
      <dgm:spPr>
        <a:solidFill>
          <a:schemeClr val="accent3">
            <a:lumMod val="75000"/>
          </a:schemeClr>
        </a:solidFill>
      </dgm:spPr>
      <dgm:t>
        <a:bodyPr lIns="0" tIns="0" rIns="0" bIns="0"/>
        <a:lstStyle/>
        <a:p>
          <a:r>
            <a:rPr lang="ru-RU" sz="2400" b="1" dirty="0" smtClean="0"/>
            <a:t>Производство</a:t>
          </a:r>
          <a:endParaRPr lang="ru-RU" sz="2400" b="1" dirty="0"/>
        </a:p>
      </dgm:t>
    </dgm:pt>
    <dgm:pt modelId="{0490A689-F462-46AA-9042-7731C4255A35}" type="parTrans" cxnId="{D2CD62B4-0D49-4BF8-9B13-66ECED012DC3}">
      <dgm:prSet/>
      <dgm:spPr/>
      <dgm:t>
        <a:bodyPr/>
        <a:lstStyle/>
        <a:p>
          <a:endParaRPr lang="ru-RU"/>
        </a:p>
      </dgm:t>
    </dgm:pt>
    <dgm:pt modelId="{D9971EFA-BEAE-48A4-A5C2-72F1AAF65405}" type="sibTrans" cxnId="{D2CD62B4-0D49-4BF8-9B13-66ECED012DC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3903FD1-942E-4196-A207-B7E46425F04C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Получение материалов</a:t>
          </a:r>
          <a:endParaRPr lang="ru-RU" sz="1400" b="1" dirty="0"/>
        </a:p>
      </dgm:t>
    </dgm:pt>
    <dgm:pt modelId="{FCA05E56-7D56-4CBE-AC10-A428C5B228B0}" type="parTrans" cxnId="{217888C3-C792-4465-8ABA-188F79ED4EB1}">
      <dgm:prSet/>
      <dgm:spPr/>
      <dgm:t>
        <a:bodyPr/>
        <a:lstStyle/>
        <a:p>
          <a:endParaRPr lang="ru-RU"/>
        </a:p>
      </dgm:t>
    </dgm:pt>
    <dgm:pt modelId="{5294B4D3-EC5C-48B0-8144-0F7783108B4B}" type="sibTrans" cxnId="{217888C3-C792-4465-8ABA-188F79ED4EB1}">
      <dgm:prSet/>
      <dgm:spPr/>
      <dgm:t>
        <a:bodyPr/>
        <a:lstStyle/>
        <a:p>
          <a:endParaRPr lang="ru-RU"/>
        </a:p>
      </dgm:t>
    </dgm:pt>
    <dgm:pt modelId="{1763A6C5-1AF0-425D-85CB-5598106ACA3D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Производство полуфабрикатов и ГП</a:t>
          </a:r>
          <a:endParaRPr lang="ru-RU" sz="1400" b="1" dirty="0"/>
        </a:p>
      </dgm:t>
    </dgm:pt>
    <dgm:pt modelId="{1D76A293-2009-4BB1-82F2-A1A7DA672F56}" type="parTrans" cxnId="{57CCC11D-2DEB-4C36-86D3-AD4E4BDCA78A}">
      <dgm:prSet/>
      <dgm:spPr/>
      <dgm:t>
        <a:bodyPr/>
        <a:lstStyle/>
        <a:p>
          <a:endParaRPr lang="ru-RU"/>
        </a:p>
      </dgm:t>
    </dgm:pt>
    <dgm:pt modelId="{161E9B5D-ADD6-43B1-80C4-6169F731506C}" type="sibTrans" cxnId="{57CCC11D-2DEB-4C36-86D3-AD4E4BDCA78A}">
      <dgm:prSet/>
      <dgm:spPr/>
      <dgm:t>
        <a:bodyPr/>
        <a:lstStyle/>
        <a:p>
          <a:endParaRPr lang="ru-RU"/>
        </a:p>
      </dgm:t>
    </dgm:pt>
    <dgm:pt modelId="{2224B12B-521D-487A-9BB1-30183E800267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Ремонт оборудования</a:t>
          </a:r>
          <a:endParaRPr lang="ru-RU" sz="1050" b="1" dirty="0"/>
        </a:p>
      </dgm:t>
    </dgm:pt>
    <dgm:pt modelId="{BFB41E8D-BDE9-4000-96F4-B123049E0889}" type="parTrans" cxnId="{387C50A1-92E0-4414-9FDD-A0CC21A4FF74}">
      <dgm:prSet/>
      <dgm:spPr/>
      <dgm:t>
        <a:bodyPr/>
        <a:lstStyle/>
        <a:p>
          <a:endParaRPr lang="ru-RU"/>
        </a:p>
      </dgm:t>
    </dgm:pt>
    <dgm:pt modelId="{96B235DC-EC26-4562-90BF-2E7EE20D21D3}" type="sibTrans" cxnId="{387C50A1-92E0-4414-9FDD-A0CC21A4FF74}">
      <dgm:prSet/>
      <dgm:spPr/>
      <dgm:t>
        <a:bodyPr/>
        <a:lstStyle/>
        <a:p>
          <a:endParaRPr lang="ru-RU"/>
        </a:p>
      </dgm:t>
    </dgm:pt>
    <dgm:pt modelId="{53D6F103-4AC5-4BB0-8820-7A33FAA01BB5}">
      <dgm:prSet phldrT="[Текст]" custT="1"/>
      <dgm:spPr>
        <a:ln>
          <a:solidFill>
            <a:srgbClr val="A71500"/>
          </a:solidFill>
        </a:ln>
      </dgm:spPr>
      <dgm:t>
        <a:bodyPr/>
        <a:lstStyle/>
        <a:p>
          <a:r>
            <a:rPr lang="ru-RU" sz="1400" b="1" dirty="0" smtClean="0"/>
            <a:t>Каталог ГП</a:t>
          </a:r>
          <a:endParaRPr lang="ru-RU" sz="1400" b="1" dirty="0"/>
        </a:p>
      </dgm:t>
    </dgm:pt>
    <dgm:pt modelId="{A091870A-46C8-49BB-A340-AE2DD7EC92B8}" type="parTrans" cxnId="{D0D17E03-C024-458E-ADC7-950E19A4C2CD}">
      <dgm:prSet/>
      <dgm:spPr/>
      <dgm:t>
        <a:bodyPr/>
        <a:lstStyle/>
        <a:p>
          <a:endParaRPr lang="ru-RU"/>
        </a:p>
      </dgm:t>
    </dgm:pt>
    <dgm:pt modelId="{197B71A3-5B08-4506-A97A-9F31A0F10851}" type="sibTrans" cxnId="{D0D17E03-C024-458E-ADC7-950E19A4C2CD}">
      <dgm:prSet/>
      <dgm:spPr/>
      <dgm:t>
        <a:bodyPr/>
        <a:lstStyle/>
        <a:p>
          <a:endParaRPr lang="ru-RU"/>
        </a:p>
      </dgm:t>
    </dgm:pt>
    <dgm:pt modelId="{5CB900A6-DDD9-4068-8FC9-17470D8D556B}">
      <dgm:prSet phldrT="[Текст]" custT="1"/>
      <dgm:spPr>
        <a:ln>
          <a:solidFill>
            <a:srgbClr val="A71500"/>
          </a:solidFill>
        </a:ln>
      </dgm:spPr>
      <dgm:t>
        <a:bodyPr/>
        <a:lstStyle/>
        <a:p>
          <a:r>
            <a:rPr lang="ru-RU" sz="1400" b="1" dirty="0" smtClean="0"/>
            <a:t>Маршрутные карты</a:t>
          </a:r>
          <a:endParaRPr lang="ru-RU" sz="1400" b="1" dirty="0"/>
        </a:p>
      </dgm:t>
    </dgm:pt>
    <dgm:pt modelId="{828AA44C-33CB-4E60-9AB4-32E49FAEE631}" type="parTrans" cxnId="{64802F1D-588E-49BA-A077-A56A5A8D5243}">
      <dgm:prSet/>
      <dgm:spPr/>
      <dgm:t>
        <a:bodyPr/>
        <a:lstStyle/>
        <a:p>
          <a:endParaRPr lang="ru-RU"/>
        </a:p>
      </dgm:t>
    </dgm:pt>
    <dgm:pt modelId="{ACEF2DCD-EC41-4065-A950-EADCD58439D8}" type="sibTrans" cxnId="{64802F1D-588E-49BA-A077-A56A5A8D5243}">
      <dgm:prSet/>
      <dgm:spPr/>
      <dgm:t>
        <a:bodyPr/>
        <a:lstStyle/>
        <a:p>
          <a:endParaRPr lang="ru-RU"/>
        </a:p>
      </dgm:t>
    </dgm:pt>
    <dgm:pt modelId="{FD8127BA-60CF-4C9C-9FEA-9D072A2BCB64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График загрузки станков и оборудования, перепланирование</a:t>
          </a:r>
          <a:endParaRPr lang="ru-RU" sz="1400" b="1" dirty="0"/>
        </a:p>
      </dgm:t>
    </dgm:pt>
    <dgm:pt modelId="{809EC444-F1DD-4209-BD87-503EFF4D2C4C}" type="parTrans" cxnId="{61C9E31F-413B-4C22-B99B-234C76B37768}">
      <dgm:prSet/>
      <dgm:spPr/>
      <dgm:t>
        <a:bodyPr/>
        <a:lstStyle/>
        <a:p>
          <a:endParaRPr lang="ru-RU"/>
        </a:p>
      </dgm:t>
    </dgm:pt>
    <dgm:pt modelId="{FB6067F5-C465-4829-ACA1-C8DA971C07AA}" type="sibTrans" cxnId="{61C9E31F-413B-4C22-B99B-234C76B37768}">
      <dgm:prSet/>
      <dgm:spPr/>
      <dgm:t>
        <a:bodyPr/>
        <a:lstStyle/>
        <a:p>
          <a:endParaRPr lang="ru-RU"/>
        </a:p>
      </dgm:t>
    </dgm:pt>
    <dgm:pt modelId="{C75A558B-8339-4B33-AD32-D63CBFD93B88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Диспетчеризация этапов производства</a:t>
          </a:r>
          <a:endParaRPr lang="ru-RU" sz="1400" b="1" dirty="0"/>
        </a:p>
      </dgm:t>
    </dgm:pt>
    <dgm:pt modelId="{92C9D059-4DD0-4AB1-A7A9-44A8B7D35CA0}" type="parTrans" cxnId="{7E0F4AFE-30AF-4012-917A-C870EB0002B3}">
      <dgm:prSet/>
      <dgm:spPr/>
      <dgm:t>
        <a:bodyPr/>
        <a:lstStyle/>
        <a:p>
          <a:endParaRPr lang="ru-RU"/>
        </a:p>
      </dgm:t>
    </dgm:pt>
    <dgm:pt modelId="{88729CE8-46EC-4200-A1F8-490A8F515BCF}" type="sibTrans" cxnId="{7E0F4AFE-30AF-4012-917A-C870EB0002B3}">
      <dgm:prSet/>
      <dgm:spPr/>
      <dgm:t>
        <a:bodyPr/>
        <a:lstStyle/>
        <a:p>
          <a:endParaRPr lang="ru-RU"/>
        </a:p>
      </dgm:t>
    </dgm:pt>
    <dgm:pt modelId="{4D4DC539-30FA-46DC-9D8D-33130907220D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График производства, перепланирование</a:t>
          </a:r>
          <a:endParaRPr lang="ru-RU" sz="1400" b="1" dirty="0"/>
        </a:p>
      </dgm:t>
    </dgm:pt>
    <dgm:pt modelId="{5AE658FC-A2F5-458F-B0DE-A07D8F761B93}" type="parTrans" cxnId="{88DD875F-EFEB-4A5D-ADAD-94800D5999C8}">
      <dgm:prSet/>
      <dgm:spPr/>
      <dgm:t>
        <a:bodyPr/>
        <a:lstStyle/>
        <a:p>
          <a:endParaRPr lang="ru-RU"/>
        </a:p>
      </dgm:t>
    </dgm:pt>
    <dgm:pt modelId="{E8D64811-065C-429D-8ABE-5E143C13C930}" type="sibTrans" cxnId="{88DD875F-EFEB-4A5D-ADAD-94800D5999C8}">
      <dgm:prSet/>
      <dgm:spPr/>
      <dgm:t>
        <a:bodyPr/>
        <a:lstStyle/>
        <a:p>
          <a:endParaRPr lang="ru-RU"/>
        </a:p>
      </dgm:t>
    </dgm:pt>
    <dgm:pt modelId="{4827F1C2-83C6-4952-A8FA-E0EAF30C0C6D}">
      <dgm:prSet phldrT="[Текст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/>
            <a:t>Оповещение о новинках и аналогах</a:t>
          </a:r>
          <a:endParaRPr lang="ru-RU" sz="1400" b="1" dirty="0"/>
        </a:p>
      </dgm:t>
    </dgm:pt>
    <dgm:pt modelId="{A6B00532-3778-4BFE-97F4-E8E4CB007EB6}" type="parTrans" cxnId="{04ADD63B-64DD-4EBA-903B-5F9C5BEB653E}">
      <dgm:prSet/>
      <dgm:spPr/>
      <dgm:t>
        <a:bodyPr/>
        <a:lstStyle/>
        <a:p>
          <a:endParaRPr lang="ru-RU"/>
        </a:p>
      </dgm:t>
    </dgm:pt>
    <dgm:pt modelId="{D1397CEA-5363-4C44-ABEE-A0C2B4C9B165}" type="sibTrans" cxnId="{04ADD63B-64DD-4EBA-903B-5F9C5BEB653E}">
      <dgm:prSet/>
      <dgm:spPr/>
      <dgm:t>
        <a:bodyPr/>
        <a:lstStyle/>
        <a:p>
          <a:endParaRPr lang="ru-RU"/>
        </a:p>
      </dgm:t>
    </dgm:pt>
    <dgm:pt modelId="{80C9DB22-F588-48E9-87F7-CF75977DB1E5}">
      <dgm:prSet phldrT="[Текст]" custT="1"/>
      <dgm:spPr>
        <a:ln>
          <a:solidFill>
            <a:srgbClr val="A71500"/>
          </a:solidFill>
        </a:ln>
      </dgm:spPr>
      <dgm:t>
        <a:bodyPr/>
        <a:lstStyle/>
        <a:p>
          <a:r>
            <a:rPr lang="ru-RU" sz="1400" b="1" dirty="0" smtClean="0"/>
            <a:t>Технологические нормы</a:t>
          </a:r>
          <a:endParaRPr lang="ru-RU" sz="1400" b="1" dirty="0"/>
        </a:p>
      </dgm:t>
    </dgm:pt>
    <dgm:pt modelId="{31F7D4ED-6E0B-4E29-9C79-22264FA53E3B}" type="parTrans" cxnId="{A7921248-D6A4-49D5-B08B-2533F4CF7A52}">
      <dgm:prSet/>
      <dgm:spPr/>
      <dgm:t>
        <a:bodyPr/>
        <a:lstStyle/>
        <a:p>
          <a:endParaRPr lang="ru-RU"/>
        </a:p>
      </dgm:t>
    </dgm:pt>
    <dgm:pt modelId="{E5497FE3-0CEE-48AC-AAAF-E5E810CAC2E3}" type="sibTrans" cxnId="{A7921248-D6A4-49D5-B08B-2533F4CF7A52}">
      <dgm:prSet/>
      <dgm:spPr/>
      <dgm:t>
        <a:bodyPr/>
        <a:lstStyle/>
        <a:p>
          <a:endParaRPr lang="ru-RU"/>
        </a:p>
      </dgm:t>
    </dgm:pt>
    <dgm:pt modelId="{6BD96608-91BA-42AD-BD48-6ED09A73B3D5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Сдельная оплата труда</a:t>
          </a:r>
          <a:endParaRPr lang="ru-RU" sz="1400" b="1" dirty="0"/>
        </a:p>
      </dgm:t>
    </dgm:pt>
    <dgm:pt modelId="{24753FC5-0B53-4DAC-A250-3EACEF22D91E}" type="parTrans" cxnId="{586728C7-8928-4D38-AB44-6A3AC1CF07C0}">
      <dgm:prSet/>
      <dgm:spPr/>
      <dgm:t>
        <a:bodyPr/>
        <a:lstStyle/>
        <a:p>
          <a:endParaRPr lang="ru-RU"/>
        </a:p>
      </dgm:t>
    </dgm:pt>
    <dgm:pt modelId="{E4DBE419-C938-45C6-99E2-711277676316}" type="sibTrans" cxnId="{586728C7-8928-4D38-AB44-6A3AC1CF07C0}">
      <dgm:prSet/>
      <dgm:spPr/>
      <dgm:t>
        <a:bodyPr/>
        <a:lstStyle/>
        <a:p>
          <a:endParaRPr lang="ru-RU"/>
        </a:p>
      </dgm:t>
    </dgm:pt>
    <dgm:pt modelId="{A3E96471-9631-4844-9CEB-55209E6C9182}" type="pres">
      <dgm:prSet presAssocID="{11FD07A4-1DAF-4B56-9824-6908578F1B7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BA5FA-DFC6-4079-BF28-78E610B0E4D0}" type="pres">
      <dgm:prSet presAssocID="{F30C071B-2E40-4FCC-AECA-40E47315F59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528F2-AF20-4C7A-8A9E-D30690EF49AE}" type="pres">
      <dgm:prSet presAssocID="{F30C071B-2E40-4FCC-AECA-40E47315F59C}" presName="gear1srcNode" presStyleLbl="node1" presStyleIdx="0" presStyleCnt="3"/>
      <dgm:spPr/>
      <dgm:t>
        <a:bodyPr/>
        <a:lstStyle/>
        <a:p>
          <a:endParaRPr lang="ru-RU"/>
        </a:p>
      </dgm:t>
    </dgm:pt>
    <dgm:pt modelId="{B2E624EA-ECCF-4837-8DBB-D4ABDBFC53B6}" type="pres">
      <dgm:prSet presAssocID="{F30C071B-2E40-4FCC-AECA-40E47315F59C}" presName="gear1dstNode" presStyleLbl="node1" presStyleIdx="0" presStyleCnt="3"/>
      <dgm:spPr/>
      <dgm:t>
        <a:bodyPr/>
        <a:lstStyle/>
        <a:p>
          <a:endParaRPr lang="ru-RU"/>
        </a:p>
      </dgm:t>
    </dgm:pt>
    <dgm:pt modelId="{5B0CA8DE-AD0A-4044-9024-93111D75201B}" type="pres">
      <dgm:prSet presAssocID="{F30C071B-2E40-4FCC-AECA-40E47315F59C}" presName="gear1ch" presStyleLbl="fgAcc1" presStyleIdx="0" presStyleCnt="3" custScaleX="118857" custScaleY="92043" custLinFactNeighborY="2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62192-F171-4DA3-A118-0F3B76A63131}" type="pres">
      <dgm:prSet presAssocID="{972DC95F-3614-41B9-94A1-62546E796344}" presName="gear2" presStyleLbl="node1" presStyleIdx="1" presStyleCnt="3" custScaleX="149381" custScaleY="149381" custLinFactNeighborX="-13824" custLinFactNeighborY="-95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4C4B7-E251-47A4-B756-907DEB22C021}" type="pres">
      <dgm:prSet presAssocID="{972DC95F-3614-41B9-94A1-62546E796344}" presName="gear2srcNode" presStyleLbl="node1" presStyleIdx="1" presStyleCnt="3"/>
      <dgm:spPr/>
      <dgm:t>
        <a:bodyPr/>
        <a:lstStyle/>
        <a:p>
          <a:endParaRPr lang="ru-RU"/>
        </a:p>
      </dgm:t>
    </dgm:pt>
    <dgm:pt modelId="{8A2EA732-6820-41DB-BA8C-AF9546FA92BA}" type="pres">
      <dgm:prSet presAssocID="{972DC95F-3614-41B9-94A1-62546E796344}" presName="gear2dstNode" presStyleLbl="node1" presStyleIdx="1" presStyleCnt="3"/>
      <dgm:spPr/>
      <dgm:t>
        <a:bodyPr/>
        <a:lstStyle/>
        <a:p>
          <a:endParaRPr lang="ru-RU"/>
        </a:p>
      </dgm:t>
    </dgm:pt>
    <dgm:pt modelId="{B6E69920-C244-43F2-92EB-056662F2744F}" type="pres">
      <dgm:prSet presAssocID="{972DC95F-3614-41B9-94A1-62546E796344}" presName="gear2ch" presStyleLbl="fgAcc1" presStyleIdx="1" presStyleCnt="3" custScaleX="155152" custScaleY="112522" custLinFactNeighborX="-30120" custLinFactNeighborY="60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30AC5-BEE0-46C3-8A1B-1BB0711575C0}" type="pres">
      <dgm:prSet presAssocID="{02596238-61C9-48A8-B7F7-32B8F1A4A72E}" presName="gear3" presStyleLbl="node1" presStyleIdx="2" presStyleCnt="3" custAng="693101" custLinFactNeighborX="15768" custLinFactNeighborY="-2906"/>
      <dgm:spPr/>
      <dgm:t>
        <a:bodyPr/>
        <a:lstStyle/>
        <a:p>
          <a:endParaRPr lang="ru-RU"/>
        </a:p>
      </dgm:t>
    </dgm:pt>
    <dgm:pt modelId="{6C4061C0-14D7-4996-BEEE-43C51C6A60B3}" type="pres">
      <dgm:prSet presAssocID="{02596238-61C9-48A8-B7F7-32B8F1A4A72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39EE0-93D4-46E0-92F5-1E0F202DFAD3}" type="pres">
      <dgm:prSet presAssocID="{02596238-61C9-48A8-B7F7-32B8F1A4A72E}" presName="gear3srcNode" presStyleLbl="node1" presStyleIdx="2" presStyleCnt="3"/>
      <dgm:spPr/>
      <dgm:t>
        <a:bodyPr/>
        <a:lstStyle/>
        <a:p>
          <a:endParaRPr lang="ru-RU"/>
        </a:p>
      </dgm:t>
    </dgm:pt>
    <dgm:pt modelId="{48BC17C9-2C94-4FBE-AC25-21591ED8B9A5}" type="pres">
      <dgm:prSet presAssocID="{02596238-61C9-48A8-B7F7-32B8F1A4A72E}" presName="gear3dstNode" presStyleLbl="node1" presStyleIdx="2" presStyleCnt="3"/>
      <dgm:spPr/>
      <dgm:t>
        <a:bodyPr/>
        <a:lstStyle/>
        <a:p>
          <a:endParaRPr lang="ru-RU"/>
        </a:p>
      </dgm:t>
    </dgm:pt>
    <dgm:pt modelId="{3A3D297A-EB08-4360-BDFC-C89158BE3739}" type="pres">
      <dgm:prSet presAssocID="{02596238-61C9-48A8-B7F7-32B8F1A4A72E}" presName="gear3ch" presStyleLbl="fgAcc1" presStyleIdx="2" presStyleCnt="3" custScaleX="100250" custLinFactNeighborX="33803" custLinFactNeighborY="-25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DF1AF-4FF8-428D-9978-ACD49A0A89BB}" type="pres">
      <dgm:prSet presAssocID="{9925CB04-5BBB-456E-937D-C04E8F85EBDB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45BAEEFE-AAC1-4755-A08B-3EED97B0060E}" type="pres">
      <dgm:prSet presAssocID="{D9971EFA-BEAE-48A4-A5C2-72F1AAF65405}" presName="connector2" presStyleLbl="sibTrans2D1" presStyleIdx="1" presStyleCnt="3" custLinFactNeighborX="-28342" custLinFactNeighborY="-11555"/>
      <dgm:spPr/>
      <dgm:t>
        <a:bodyPr/>
        <a:lstStyle/>
        <a:p>
          <a:endParaRPr lang="ru-RU"/>
        </a:p>
      </dgm:t>
    </dgm:pt>
    <dgm:pt modelId="{CB37580E-BF67-49A0-A3F6-324CA221F324}" type="pres">
      <dgm:prSet presAssocID="{47538CC7-811B-4A14-A0ED-390A0E0EE70C}" presName="connector3" presStyleLbl="sibTrans2D1" presStyleIdx="2" presStyleCnt="3" custAng="1282251" custLinFactNeighborX="15063" custLinFactNeighborY="-4381"/>
      <dgm:spPr/>
      <dgm:t>
        <a:bodyPr/>
        <a:lstStyle/>
        <a:p>
          <a:endParaRPr lang="ru-RU"/>
        </a:p>
      </dgm:t>
    </dgm:pt>
  </dgm:ptLst>
  <dgm:cxnLst>
    <dgm:cxn modelId="{4F38C784-5170-4811-B38C-CFB7C0008F2B}" type="presOf" srcId="{9312FC52-4105-43F2-BFC4-54DF511567C6}" destId="{5B0CA8DE-AD0A-4044-9024-93111D75201B}" srcOrd="0" destOrd="1" presId="urn:microsoft.com/office/officeart/2005/8/layout/gear1"/>
    <dgm:cxn modelId="{64802F1D-588E-49BA-A077-A56A5A8D5243}" srcId="{F30C071B-2E40-4FCC-AECA-40E47315F59C}" destId="{5CB900A6-DDD9-4068-8FC9-17470D8D556B}" srcOrd="4" destOrd="0" parTransId="{828AA44C-33CB-4E60-9AB4-32E49FAEE631}" sibTransId="{ACEF2DCD-EC41-4065-A950-EADCD58439D8}"/>
    <dgm:cxn modelId="{CF9AE155-874A-4FE7-A63E-FFCE9475E1C5}" type="presOf" srcId="{02596238-61C9-48A8-B7F7-32B8F1A4A72E}" destId="{D0B39EE0-93D4-46E0-92F5-1E0F202DFAD3}" srcOrd="2" destOrd="0" presId="urn:microsoft.com/office/officeart/2005/8/layout/gear1"/>
    <dgm:cxn modelId="{D9898430-5192-489F-AFF7-4CB18F9B1D94}" type="presOf" srcId="{1763A6C5-1AF0-425D-85CB-5598106ACA3D}" destId="{B6E69920-C244-43F2-92EB-056662F2744F}" srcOrd="0" destOrd="4" presId="urn:microsoft.com/office/officeart/2005/8/layout/gear1"/>
    <dgm:cxn modelId="{217888C3-C792-4465-8ABA-188F79ED4EB1}" srcId="{972DC95F-3614-41B9-94A1-62546E796344}" destId="{53903FD1-942E-4196-A207-B7E46425F04C}" srcOrd="3" destOrd="0" parTransId="{FCA05E56-7D56-4CBE-AC10-A428C5B228B0}" sibTransId="{5294B4D3-EC5C-48B0-8144-0F7783108B4B}"/>
    <dgm:cxn modelId="{4C680C40-275E-4C11-BDC9-397047BC8D55}" type="presOf" srcId="{FD8127BA-60CF-4C9C-9FEA-9D072A2BCB64}" destId="{B6E69920-C244-43F2-92EB-056662F2744F}" srcOrd="0" destOrd="1" presId="urn:microsoft.com/office/officeart/2005/8/layout/gear1"/>
    <dgm:cxn modelId="{D2CD62B4-0D49-4BF8-9B13-66ECED012DC3}" srcId="{11FD07A4-1DAF-4B56-9824-6908578F1B71}" destId="{972DC95F-3614-41B9-94A1-62546E796344}" srcOrd="1" destOrd="0" parTransId="{0490A689-F462-46AA-9042-7731C4255A35}" sibTransId="{D9971EFA-BEAE-48A4-A5C2-72F1AAF65405}"/>
    <dgm:cxn modelId="{0CF41B02-669D-4200-9D74-A4AD37612840}" type="presOf" srcId="{9925CB04-5BBB-456E-937D-C04E8F85EBDB}" destId="{712DF1AF-4FF8-428D-9978-ACD49A0A89BB}" srcOrd="0" destOrd="0" presId="urn:microsoft.com/office/officeart/2005/8/layout/gear1"/>
    <dgm:cxn modelId="{B42E138B-8039-41FE-B25E-B2486605AA90}" srcId="{11FD07A4-1DAF-4B56-9824-6908578F1B71}" destId="{F30C071B-2E40-4FCC-AECA-40E47315F59C}" srcOrd="0" destOrd="0" parTransId="{BBC0EFD7-1F0F-4F55-A247-AD11EDF397D8}" sibTransId="{9925CB04-5BBB-456E-937D-C04E8F85EBDB}"/>
    <dgm:cxn modelId="{3B92694C-8509-44FE-BD39-205FB1BBCA72}" type="presOf" srcId="{972DC95F-3614-41B9-94A1-62546E796344}" destId="{72D62192-F171-4DA3-A118-0F3B76A63131}" srcOrd="0" destOrd="0" presId="urn:microsoft.com/office/officeart/2005/8/layout/gear1"/>
    <dgm:cxn modelId="{CCDA51A3-C5E5-4084-9125-F4436AB956D8}" type="presOf" srcId="{02596238-61C9-48A8-B7F7-32B8F1A4A72E}" destId="{BDF30AC5-BEE0-46C3-8A1B-1BB0711575C0}" srcOrd="0" destOrd="0" presId="urn:microsoft.com/office/officeart/2005/8/layout/gear1"/>
    <dgm:cxn modelId="{4D7A38F0-134C-4D8F-9BF0-2A7EA74276A7}" type="presOf" srcId="{02596238-61C9-48A8-B7F7-32B8F1A4A72E}" destId="{48BC17C9-2C94-4FBE-AC25-21591ED8B9A5}" srcOrd="3" destOrd="0" presId="urn:microsoft.com/office/officeart/2005/8/layout/gear1"/>
    <dgm:cxn modelId="{2B8DC89E-90EB-4CC2-8E0D-08FC33EAF495}" type="presOf" srcId="{53D6F103-4AC5-4BB0-8820-7A33FAA01BB5}" destId="{5B0CA8DE-AD0A-4044-9024-93111D75201B}" srcOrd="0" destOrd="0" presId="urn:microsoft.com/office/officeart/2005/8/layout/gear1"/>
    <dgm:cxn modelId="{387C50A1-92E0-4414-9FDD-A0CC21A4FF74}" srcId="{972DC95F-3614-41B9-94A1-62546E796344}" destId="{2224B12B-521D-487A-9BB1-30183E800267}" srcOrd="6" destOrd="0" parTransId="{BFB41E8D-BDE9-4000-96F4-B123049E0889}" sibTransId="{96B235DC-EC26-4562-90BF-2E7EE20D21D3}"/>
    <dgm:cxn modelId="{88DD875F-EFEB-4A5D-ADAD-94800D5999C8}" srcId="{972DC95F-3614-41B9-94A1-62546E796344}" destId="{4D4DC539-30FA-46DC-9D8D-33130907220D}" srcOrd="0" destOrd="0" parTransId="{5AE658FC-A2F5-458F-B0DE-A07D8F761B93}" sibTransId="{E8D64811-065C-429D-8ABE-5E143C13C930}"/>
    <dgm:cxn modelId="{5F8FD574-5004-4177-857E-0F55BC5EFA68}" type="presOf" srcId="{6BD96608-91BA-42AD-BD48-6ED09A73B3D5}" destId="{B6E69920-C244-43F2-92EB-056662F2744F}" srcOrd="0" destOrd="5" presId="urn:microsoft.com/office/officeart/2005/8/layout/gear1"/>
    <dgm:cxn modelId="{04ADD63B-64DD-4EBA-903B-5F9C5BEB653E}" srcId="{02596238-61C9-48A8-B7F7-32B8F1A4A72E}" destId="{4827F1C2-83C6-4952-A8FA-E0EAF30C0C6D}" srcOrd="4" destOrd="0" parTransId="{A6B00532-3778-4BFE-97F4-E8E4CB007EB6}" sibTransId="{D1397CEA-5363-4C44-ABEE-A0C2B4C9B165}"/>
    <dgm:cxn modelId="{38DDEDC2-2CA4-44D4-B931-F154EF9BDE24}" type="presOf" srcId="{F30C071B-2E40-4FCC-AECA-40E47315F59C}" destId="{6ECBA5FA-DFC6-4079-BF28-78E610B0E4D0}" srcOrd="0" destOrd="0" presId="urn:microsoft.com/office/officeart/2005/8/layout/gear1"/>
    <dgm:cxn modelId="{68D99614-7386-46EF-A995-B28CAD00A13F}" type="presOf" srcId="{F30C071B-2E40-4FCC-AECA-40E47315F59C}" destId="{B2E624EA-ECCF-4837-8DBB-D4ABDBFC53B6}" srcOrd="2" destOrd="0" presId="urn:microsoft.com/office/officeart/2005/8/layout/gear1"/>
    <dgm:cxn modelId="{56797014-A795-45D3-A2F4-0B50DC966939}" srcId="{02596238-61C9-48A8-B7F7-32B8F1A4A72E}" destId="{A4C729C1-9A15-41C2-9FF9-BC6B5610E3CA}" srcOrd="3" destOrd="0" parTransId="{6282941C-192A-4244-9EA7-7E7BA4609D2C}" sibTransId="{51160E42-2811-41BF-AAAB-0C8ACD71F431}"/>
    <dgm:cxn modelId="{A529B38A-50BA-4FA8-B56D-3A3C426F2476}" type="presOf" srcId="{4827F1C2-83C6-4952-A8FA-E0EAF30C0C6D}" destId="{3A3D297A-EB08-4360-BDFC-C89158BE3739}" srcOrd="0" destOrd="4" presId="urn:microsoft.com/office/officeart/2005/8/layout/gear1"/>
    <dgm:cxn modelId="{54AF84CF-28A8-4F7E-A85E-B01C20515282}" type="presOf" srcId="{80C9DB22-F588-48E9-87F7-CF75977DB1E5}" destId="{5B0CA8DE-AD0A-4044-9024-93111D75201B}" srcOrd="0" destOrd="5" presId="urn:microsoft.com/office/officeart/2005/8/layout/gear1"/>
    <dgm:cxn modelId="{2DF77C79-0A1E-467F-A2FC-2841123CD5A7}" type="presOf" srcId="{C75A558B-8339-4B33-AD32-D63CBFD93B88}" destId="{B6E69920-C244-43F2-92EB-056662F2744F}" srcOrd="0" destOrd="2" presId="urn:microsoft.com/office/officeart/2005/8/layout/gear1"/>
    <dgm:cxn modelId="{A7921248-D6A4-49D5-B08B-2533F4CF7A52}" srcId="{F30C071B-2E40-4FCC-AECA-40E47315F59C}" destId="{80C9DB22-F588-48E9-87F7-CF75977DB1E5}" srcOrd="5" destOrd="0" parTransId="{31F7D4ED-6E0B-4E29-9C79-22264FA53E3B}" sibTransId="{E5497FE3-0CEE-48AC-AAAF-E5E810CAC2E3}"/>
    <dgm:cxn modelId="{3CDE3A09-6CCA-46B5-9524-F810A857C46A}" srcId="{F30C071B-2E40-4FCC-AECA-40E47315F59C}" destId="{831DCBE9-6369-47B9-8829-AB7C9FDC5B23}" srcOrd="2" destOrd="0" parTransId="{D8EBD659-C9FD-431A-994B-7CB7144EFFEA}" sibTransId="{A60C4321-B09E-47C9-A4E5-C56269FA78F6}"/>
    <dgm:cxn modelId="{AE16C05A-6CE4-4375-A512-197D7713CAB0}" type="presOf" srcId="{5CB900A6-DDD9-4068-8FC9-17470D8D556B}" destId="{5B0CA8DE-AD0A-4044-9024-93111D75201B}" srcOrd="0" destOrd="4" presId="urn:microsoft.com/office/officeart/2005/8/layout/gear1"/>
    <dgm:cxn modelId="{A49E682E-9E34-4E98-987E-F5650758F367}" srcId="{02596238-61C9-48A8-B7F7-32B8F1A4A72E}" destId="{6BB5043D-383E-42A9-8541-511E5ECD687D}" srcOrd="2" destOrd="0" parTransId="{7F99C274-590D-4645-85F6-B725B6EC78F9}" sibTransId="{F0D7359E-E4DE-45B0-9DA6-55D7191BE9BB}"/>
    <dgm:cxn modelId="{4536DA8A-9D70-402F-9F4D-F92A5829D5C5}" type="presOf" srcId="{972DC95F-3614-41B9-94A1-62546E796344}" destId="{8A2EA732-6820-41DB-BA8C-AF9546FA92BA}" srcOrd="2" destOrd="0" presId="urn:microsoft.com/office/officeart/2005/8/layout/gear1"/>
    <dgm:cxn modelId="{CDC078BF-C3BA-40D2-AC95-9870BCF9A873}" srcId="{F30C071B-2E40-4FCC-AECA-40E47315F59C}" destId="{E0BD205A-DAB7-4DF9-8B58-9433282B17A4}" srcOrd="3" destOrd="0" parTransId="{465621C8-A4AF-4CF4-9B3C-C084A91E6ADE}" sibTransId="{2808A0A7-EA44-4FE7-B766-3F02AC9DE02B}"/>
    <dgm:cxn modelId="{4EABB01A-BC68-4F0B-92A9-62C80431F41A}" type="presOf" srcId="{49425CA0-B61C-4518-86CB-E7EF784FC0F3}" destId="{3A3D297A-EB08-4360-BDFC-C89158BE3739}" srcOrd="0" destOrd="0" presId="urn:microsoft.com/office/officeart/2005/8/layout/gear1"/>
    <dgm:cxn modelId="{D3270CDF-D535-434E-A982-3CCCAB65A13D}" type="presOf" srcId="{2224B12B-521D-487A-9BB1-30183E800267}" destId="{B6E69920-C244-43F2-92EB-056662F2744F}" srcOrd="0" destOrd="6" presId="urn:microsoft.com/office/officeart/2005/8/layout/gear1"/>
    <dgm:cxn modelId="{7E0F4AFE-30AF-4012-917A-C870EB0002B3}" srcId="{972DC95F-3614-41B9-94A1-62546E796344}" destId="{C75A558B-8339-4B33-AD32-D63CBFD93B88}" srcOrd="2" destOrd="0" parTransId="{92C9D059-4DD0-4AB1-A7A9-44A8B7D35CA0}" sibTransId="{88729CE8-46EC-4200-A1F8-490A8F515BCF}"/>
    <dgm:cxn modelId="{D0D17E03-C024-458E-ADC7-950E19A4C2CD}" srcId="{F30C071B-2E40-4FCC-AECA-40E47315F59C}" destId="{53D6F103-4AC5-4BB0-8820-7A33FAA01BB5}" srcOrd="0" destOrd="0" parTransId="{A091870A-46C8-49BB-A340-AE2DD7EC92B8}" sibTransId="{197B71A3-5B08-4506-A97A-9F31A0F10851}"/>
    <dgm:cxn modelId="{5E9BAF62-56EE-4696-B6E6-113D4800CEF4}" type="presOf" srcId="{A4C729C1-9A15-41C2-9FF9-BC6B5610E3CA}" destId="{3A3D297A-EB08-4360-BDFC-C89158BE3739}" srcOrd="0" destOrd="3" presId="urn:microsoft.com/office/officeart/2005/8/layout/gear1"/>
    <dgm:cxn modelId="{F074CF8A-3656-431C-9BAF-5047B66EF617}" type="presOf" srcId="{11FD07A4-1DAF-4B56-9824-6908578F1B71}" destId="{A3E96471-9631-4844-9CEB-55209E6C9182}" srcOrd="0" destOrd="0" presId="urn:microsoft.com/office/officeart/2005/8/layout/gear1"/>
    <dgm:cxn modelId="{F437E2C6-98FF-496C-8480-401E60E4B018}" type="presOf" srcId="{02596238-61C9-48A8-B7F7-32B8F1A4A72E}" destId="{6C4061C0-14D7-4996-BEEE-43C51C6A60B3}" srcOrd="1" destOrd="0" presId="urn:microsoft.com/office/officeart/2005/8/layout/gear1"/>
    <dgm:cxn modelId="{6D5230E3-38D3-4188-828E-5F13A28653E2}" type="presOf" srcId="{F30C071B-2E40-4FCC-AECA-40E47315F59C}" destId="{637528F2-AF20-4C7A-8A9E-D30690EF49AE}" srcOrd="1" destOrd="0" presId="urn:microsoft.com/office/officeart/2005/8/layout/gear1"/>
    <dgm:cxn modelId="{6E10C2A2-3A7F-42B1-9C59-D96D5546663C}" type="presOf" srcId="{972DC95F-3614-41B9-94A1-62546E796344}" destId="{CBD4C4B7-E251-47A4-B756-907DEB22C021}" srcOrd="1" destOrd="0" presId="urn:microsoft.com/office/officeart/2005/8/layout/gear1"/>
    <dgm:cxn modelId="{BF1AB1D9-9479-49A0-AADC-58EAE44C1E5E}" srcId="{11FD07A4-1DAF-4B56-9824-6908578F1B71}" destId="{02596238-61C9-48A8-B7F7-32B8F1A4A72E}" srcOrd="2" destOrd="0" parTransId="{17D18251-3FCB-4481-89A2-F64FCEC9AC1A}" sibTransId="{47538CC7-811B-4A14-A0ED-390A0E0EE70C}"/>
    <dgm:cxn modelId="{37430900-EA8B-4211-B19C-641F9D7C44D0}" type="presOf" srcId="{47538CC7-811B-4A14-A0ED-390A0E0EE70C}" destId="{CB37580E-BF67-49A0-A3F6-324CA221F324}" srcOrd="0" destOrd="0" presId="urn:microsoft.com/office/officeart/2005/8/layout/gear1"/>
    <dgm:cxn modelId="{AD4CEB2E-5DB9-4937-A155-275272F05CA3}" srcId="{F30C071B-2E40-4FCC-AECA-40E47315F59C}" destId="{9312FC52-4105-43F2-BFC4-54DF511567C6}" srcOrd="1" destOrd="0" parTransId="{59E8F961-597C-4AAF-BFD0-7F9C5A6FB1C7}" sibTransId="{1B0368A6-4DA7-4904-ABB5-E0BD54A43ED4}"/>
    <dgm:cxn modelId="{CD1D6E82-94C7-464D-84FA-292094B24CBD}" srcId="{02596238-61C9-48A8-B7F7-32B8F1A4A72E}" destId="{C1777245-2605-49BE-972E-5F017DA00C46}" srcOrd="1" destOrd="0" parTransId="{AC144E6D-6F43-4A6C-8305-92DF404CD7E9}" sibTransId="{8F2B3A06-77D9-4397-B085-07046A718587}"/>
    <dgm:cxn modelId="{02D77CC1-BC8E-4110-84FD-B76B44E84200}" srcId="{02596238-61C9-48A8-B7F7-32B8F1A4A72E}" destId="{49425CA0-B61C-4518-86CB-E7EF784FC0F3}" srcOrd="0" destOrd="0" parTransId="{B65F53AA-E756-4751-886D-38265CA8EA81}" sibTransId="{E99362B3-BE63-4B95-B3C9-892C48114FD4}"/>
    <dgm:cxn modelId="{586728C7-8928-4D38-AB44-6A3AC1CF07C0}" srcId="{972DC95F-3614-41B9-94A1-62546E796344}" destId="{6BD96608-91BA-42AD-BD48-6ED09A73B3D5}" srcOrd="5" destOrd="0" parTransId="{24753FC5-0B53-4DAC-A250-3EACEF22D91E}" sibTransId="{E4DBE419-C938-45C6-99E2-711277676316}"/>
    <dgm:cxn modelId="{8C73D5BC-37F5-489A-8DA8-EB11B2BED5DF}" type="presOf" srcId="{D9971EFA-BEAE-48A4-A5C2-72F1AAF65405}" destId="{45BAEEFE-AAC1-4755-A08B-3EED97B0060E}" srcOrd="0" destOrd="0" presId="urn:microsoft.com/office/officeart/2005/8/layout/gear1"/>
    <dgm:cxn modelId="{B26EEF92-E41C-4439-9DBB-A84AE4B92B45}" type="presOf" srcId="{831DCBE9-6369-47B9-8829-AB7C9FDC5B23}" destId="{5B0CA8DE-AD0A-4044-9024-93111D75201B}" srcOrd="0" destOrd="2" presId="urn:microsoft.com/office/officeart/2005/8/layout/gear1"/>
    <dgm:cxn modelId="{7A9912F3-C460-4FA1-906A-2E0987504B08}" type="presOf" srcId="{E0BD205A-DAB7-4DF9-8B58-9433282B17A4}" destId="{5B0CA8DE-AD0A-4044-9024-93111D75201B}" srcOrd="0" destOrd="3" presId="urn:microsoft.com/office/officeart/2005/8/layout/gear1"/>
    <dgm:cxn modelId="{0025E354-B90B-496C-A2A6-6E68834FB667}" type="presOf" srcId="{C1777245-2605-49BE-972E-5F017DA00C46}" destId="{3A3D297A-EB08-4360-BDFC-C89158BE3739}" srcOrd="0" destOrd="1" presId="urn:microsoft.com/office/officeart/2005/8/layout/gear1"/>
    <dgm:cxn modelId="{0DAC66CD-9B01-49AF-BABD-886DD1E74A5C}" type="presOf" srcId="{53903FD1-942E-4196-A207-B7E46425F04C}" destId="{B6E69920-C244-43F2-92EB-056662F2744F}" srcOrd="0" destOrd="3" presId="urn:microsoft.com/office/officeart/2005/8/layout/gear1"/>
    <dgm:cxn modelId="{3AA54FCA-9E69-4910-B9CA-B05BAB232F93}" type="presOf" srcId="{4D4DC539-30FA-46DC-9D8D-33130907220D}" destId="{B6E69920-C244-43F2-92EB-056662F2744F}" srcOrd="0" destOrd="0" presId="urn:microsoft.com/office/officeart/2005/8/layout/gear1"/>
    <dgm:cxn modelId="{57CCC11D-2DEB-4C36-86D3-AD4E4BDCA78A}" srcId="{972DC95F-3614-41B9-94A1-62546E796344}" destId="{1763A6C5-1AF0-425D-85CB-5598106ACA3D}" srcOrd="4" destOrd="0" parTransId="{1D76A293-2009-4BB1-82F2-A1A7DA672F56}" sibTransId="{161E9B5D-ADD6-43B1-80C4-6169F731506C}"/>
    <dgm:cxn modelId="{27237493-D02A-4B06-AF98-7BF556D6DE66}" type="presOf" srcId="{6BB5043D-383E-42A9-8541-511E5ECD687D}" destId="{3A3D297A-EB08-4360-BDFC-C89158BE3739}" srcOrd="0" destOrd="2" presId="urn:microsoft.com/office/officeart/2005/8/layout/gear1"/>
    <dgm:cxn modelId="{61C9E31F-413B-4C22-B99B-234C76B37768}" srcId="{972DC95F-3614-41B9-94A1-62546E796344}" destId="{FD8127BA-60CF-4C9C-9FEA-9D072A2BCB64}" srcOrd="1" destOrd="0" parTransId="{809EC444-F1DD-4209-BD87-503EFF4D2C4C}" sibTransId="{FB6067F5-C465-4829-ACA1-C8DA971C07AA}"/>
    <dgm:cxn modelId="{7E845350-6A85-4BFB-94C4-5E4502029F03}" type="presParOf" srcId="{A3E96471-9631-4844-9CEB-55209E6C9182}" destId="{6ECBA5FA-DFC6-4079-BF28-78E610B0E4D0}" srcOrd="0" destOrd="0" presId="urn:microsoft.com/office/officeart/2005/8/layout/gear1"/>
    <dgm:cxn modelId="{D678F9DF-25C2-4BF3-8054-BFE3CFB283A7}" type="presParOf" srcId="{A3E96471-9631-4844-9CEB-55209E6C9182}" destId="{637528F2-AF20-4C7A-8A9E-D30690EF49AE}" srcOrd="1" destOrd="0" presId="urn:microsoft.com/office/officeart/2005/8/layout/gear1"/>
    <dgm:cxn modelId="{53875275-3922-4EAD-B471-88919FF272D7}" type="presParOf" srcId="{A3E96471-9631-4844-9CEB-55209E6C9182}" destId="{B2E624EA-ECCF-4837-8DBB-D4ABDBFC53B6}" srcOrd="2" destOrd="0" presId="urn:microsoft.com/office/officeart/2005/8/layout/gear1"/>
    <dgm:cxn modelId="{CD2BCCF1-D03E-49EB-9A34-72C1D6262EA6}" type="presParOf" srcId="{A3E96471-9631-4844-9CEB-55209E6C9182}" destId="{5B0CA8DE-AD0A-4044-9024-93111D75201B}" srcOrd="3" destOrd="0" presId="urn:microsoft.com/office/officeart/2005/8/layout/gear1"/>
    <dgm:cxn modelId="{A2C687EE-0980-48FE-8265-6459B1427A62}" type="presParOf" srcId="{A3E96471-9631-4844-9CEB-55209E6C9182}" destId="{72D62192-F171-4DA3-A118-0F3B76A63131}" srcOrd="4" destOrd="0" presId="urn:microsoft.com/office/officeart/2005/8/layout/gear1"/>
    <dgm:cxn modelId="{009B0218-2632-4D34-A88B-1FD0465CCD51}" type="presParOf" srcId="{A3E96471-9631-4844-9CEB-55209E6C9182}" destId="{CBD4C4B7-E251-47A4-B756-907DEB22C021}" srcOrd="5" destOrd="0" presId="urn:microsoft.com/office/officeart/2005/8/layout/gear1"/>
    <dgm:cxn modelId="{5F559AE3-5329-4D2F-8558-5F5F25782D2C}" type="presParOf" srcId="{A3E96471-9631-4844-9CEB-55209E6C9182}" destId="{8A2EA732-6820-41DB-BA8C-AF9546FA92BA}" srcOrd="6" destOrd="0" presId="urn:microsoft.com/office/officeart/2005/8/layout/gear1"/>
    <dgm:cxn modelId="{E1F4D692-0D66-4517-8FA3-5481ED9CF011}" type="presParOf" srcId="{A3E96471-9631-4844-9CEB-55209E6C9182}" destId="{B6E69920-C244-43F2-92EB-056662F2744F}" srcOrd="7" destOrd="0" presId="urn:microsoft.com/office/officeart/2005/8/layout/gear1"/>
    <dgm:cxn modelId="{1B200822-6B3A-4B49-B4F5-8238A387292C}" type="presParOf" srcId="{A3E96471-9631-4844-9CEB-55209E6C9182}" destId="{BDF30AC5-BEE0-46C3-8A1B-1BB0711575C0}" srcOrd="8" destOrd="0" presId="urn:microsoft.com/office/officeart/2005/8/layout/gear1"/>
    <dgm:cxn modelId="{49F41B9E-4B1A-4F49-9F62-7534C92F6823}" type="presParOf" srcId="{A3E96471-9631-4844-9CEB-55209E6C9182}" destId="{6C4061C0-14D7-4996-BEEE-43C51C6A60B3}" srcOrd="9" destOrd="0" presId="urn:microsoft.com/office/officeart/2005/8/layout/gear1"/>
    <dgm:cxn modelId="{6992AD88-BCE3-4B33-A696-FAB3B7C39CD6}" type="presParOf" srcId="{A3E96471-9631-4844-9CEB-55209E6C9182}" destId="{D0B39EE0-93D4-46E0-92F5-1E0F202DFAD3}" srcOrd="10" destOrd="0" presId="urn:microsoft.com/office/officeart/2005/8/layout/gear1"/>
    <dgm:cxn modelId="{6CE6DAD6-2504-4AB6-B09A-47AEEAD5ED85}" type="presParOf" srcId="{A3E96471-9631-4844-9CEB-55209E6C9182}" destId="{48BC17C9-2C94-4FBE-AC25-21591ED8B9A5}" srcOrd="11" destOrd="0" presId="urn:microsoft.com/office/officeart/2005/8/layout/gear1"/>
    <dgm:cxn modelId="{704FD914-8C04-4482-8EA4-522E94D08156}" type="presParOf" srcId="{A3E96471-9631-4844-9CEB-55209E6C9182}" destId="{3A3D297A-EB08-4360-BDFC-C89158BE3739}" srcOrd="12" destOrd="0" presId="urn:microsoft.com/office/officeart/2005/8/layout/gear1"/>
    <dgm:cxn modelId="{E4FD9215-6129-46AA-9EEE-601C4A57C7CA}" type="presParOf" srcId="{A3E96471-9631-4844-9CEB-55209E6C9182}" destId="{712DF1AF-4FF8-428D-9978-ACD49A0A89BB}" srcOrd="13" destOrd="0" presId="urn:microsoft.com/office/officeart/2005/8/layout/gear1"/>
    <dgm:cxn modelId="{EC793AFF-40F9-4A1D-B3E8-88A101B1BD81}" type="presParOf" srcId="{A3E96471-9631-4844-9CEB-55209E6C9182}" destId="{45BAEEFE-AAC1-4755-A08B-3EED97B0060E}" srcOrd="14" destOrd="0" presId="urn:microsoft.com/office/officeart/2005/8/layout/gear1"/>
    <dgm:cxn modelId="{DBBAD1D0-C95C-4373-B3BA-A62DE2C3AC49}" type="presParOf" srcId="{A3E96471-9631-4844-9CEB-55209E6C9182}" destId="{CB37580E-BF67-49A0-A3F6-324CA221F324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D07A4-1DAF-4B56-9824-6908578F1B71}" type="doc">
      <dgm:prSet loTypeId="urn:microsoft.com/office/officeart/2005/8/layout/cycle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4A7383-9840-410E-8CA9-CE2B242FC016}">
      <dgm:prSet phldrT="[Текст]" custT="1"/>
      <dgm:spPr>
        <a:solidFill>
          <a:srgbClr val="12C4AF"/>
        </a:solidFill>
      </dgm:spPr>
      <dgm:t>
        <a:bodyPr/>
        <a:lstStyle/>
        <a:p>
          <a:r>
            <a:rPr lang="ru-RU" sz="2000" b="1" dirty="0" smtClean="0"/>
            <a:t>Маркетинг</a:t>
          </a:r>
          <a:br>
            <a:rPr lang="ru-RU" sz="2000" b="1" dirty="0" smtClean="0"/>
          </a:br>
          <a:r>
            <a:rPr lang="ru-RU" sz="2000" b="1" dirty="0" smtClean="0"/>
            <a:t>Отдел продаж</a:t>
          </a:r>
          <a:endParaRPr lang="ru-RU" sz="2000" b="1" dirty="0"/>
        </a:p>
      </dgm:t>
    </dgm:pt>
    <dgm:pt modelId="{1A3C7735-CA5D-4CFB-8F96-80B0F1F36FD8}" type="parTrans" cxnId="{DA06E5B7-26A7-487C-9C55-39F2097A0377}">
      <dgm:prSet/>
      <dgm:spPr/>
      <dgm:t>
        <a:bodyPr/>
        <a:lstStyle/>
        <a:p>
          <a:endParaRPr lang="ru-RU" sz="2000"/>
        </a:p>
      </dgm:t>
    </dgm:pt>
    <dgm:pt modelId="{A05CDAE5-2939-435F-8321-F5591EE9B578}" type="sibTrans" cxnId="{DA06E5B7-26A7-487C-9C55-39F2097A0377}">
      <dgm:prSet/>
      <dgm:spPr/>
      <dgm:t>
        <a:bodyPr/>
        <a:lstStyle/>
        <a:p>
          <a:endParaRPr lang="ru-RU" sz="2000"/>
        </a:p>
      </dgm:t>
    </dgm:pt>
    <dgm:pt modelId="{F30C071B-2E40-4FCC-AECA-40E47315F59C}">
      <dgm:prSet phldrT="[Текст]" custT="1"/>
      <dgm:spPr/>
      <dgm:t>
        <a:bodyPr/>
        <a:lstStyle/>
        <a:p>
          <a:r>
            <a:rPr lang="ru-RU" sz="2000" b="1" dirty="0" smtClean="0"/>
            <a:t>Конструкторы, Технологи</a:t>
          </a:r>
          <a:endParaRPr lang="ru-RU" sz="2000" b="1" dirty="0"/>
        </a:p>
      </dgm:t>
    </dgm:pt>
    <dgm:pt modelId="{BBC0EFD7-1F0F-4F55-A247-AD11EDF397D8}" type="parTrans" cxnId="{B42E138B-8039-41FE-B25E-B2486605AA90}">
      <dgm:prSet/>
      <dgm:spPr/>
      <dgm:t>
        <a:bodyPr/>
        <a:lstStyle/>
        <a:p>
          <a:endParaRPr lang="ru-RU" sz="2000"/>
        </a:p>
      </dgm:t>
    </dgm:pt>
    <dgm:pt modelId="{9925CB04-5BBB-456E-937D-C04E8F85EBDB}" type="sibTrans" cxnId="{B42E138B-8039-41FE-B25E-B2486605AA90}">
      <dgm:prSet/>
      <dgm:spPr/>
      <dgm:t>
        <a:bodyPr/>
        <a:lstStyle/>
        <a:p>
          <a:endParaRPr lang="ru-RU" sz="2000"/>
        </a:p>
      </dgm:t>
    </dgm:pt>
    <dgm:pt modelId="{3532B4E2-01E8-4D33-A748-3D35341A748D}">
      <dgm:prSet phldrT="[Текст]" custT="1"/>
      <dgm:spPr>
        <a:solidFill>
          <a:srgbClr val="13CBB5"/>
        </a:solidFill>
      </dgm:spPr>
      <dgm:t>
        <a:bodyPr/>
        <a:lstStyle/>
        <a:p>
          <a:r>
            <a:rPr lang="ru-RU" sz="2000" b="1" dirty="0" smtClean="0"/>
            <a:t>Складское хозяйство</a:t>
          </a:r>
          <a:endParaRPr lang="ru-RU" sz="2000" b="1" dirty="0"/>
        </a:p>
      </dgm:t>
    </dgm:pt>
    <dgm:pt modelId="{0FBF7D18-EA6B-43A5-B76E-4B5BBA08008F}" type="parTrans" cxnId="{964E4472-0B98-4915-AAA8-9AF3A8C7132C}">
      <dgm:prSet/>
      <dgm:spPr/>
      <dgm:t>
        <a:bodyPr/>
        <a:lstStyle/>
        <a:p>
          <a:endParaRPr lang="ru-RU" sz="2000"/>
        </a:p>
      </dgm:t>
    </dgm:pt>
    <dgm:pt modelId="{CFD3972C-5A6D-484A-AA12-176E10AB8673}" type="sibTrans" cxnId="{964E4472-0B98-4915-AAA8-9AF3A8C7132C}">
      <dgm:prSet/>
      <dgm:spPr/>
      <dgm:t>
        <a:bodyPr/>
        <a:lstStyle/>
        <a:p>
          <a:endParaRPr lang="ru-RU" sz="2000"/>
        </a:p>
      </dgm:t>
    </dgm:pt>
    <dgm:pt modelId="{E99E339E-4922-4F22-B8DD-EE7E3808CD5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Производство и ПДО</a:t>
          </a:r>
          <a:endParaRPr lang="ru-RU" sz="1800" b="1" dirty="0"/>
        </a:p>
      </dgm:t>
    </dgm:pt>
    <dgm:pt modelId="{9AD7ACE9-2585-422B-8B07-8F46CF288E7D}" type="parTrans" cxnId="{7EAE680B-5750-4171-ABB0-84C978902002}">
      <dgm:prSet/>
      <dgm:spPr/>
      <dgm:t>
        <a:bodyPr/>
        <a:lstStyle/>
        <a:p>
          <a:endParaRPr lang="ru-RU" sz="2000"/>
        </a:p>
      </dgm:t>
    </dgm:pt>
    <dgm:pt modelId="{94ABEC16-B332-4049-8F80-326F8DA235F4}" type="sibTrans" cxnId="{7EAE680B-5750-4171-ABB0-84C978902002}">
      <dgm:prSet/>
      <dgm:spPr/>
      <dgm:t>
        <a:bodyPr/>
        <a:lstStyle/>
        <a:p>
          <a:endParaRPr lang="ru-RU" sz="2000"/>
        </a:p>
      </dgm:t>
    </dgm:pt>
    <dgm:pt modelId="{02596238-61C9-48A8-B7F7-32B8F1A4A72E}">
      <dgm:prSet phldrT="[Текст]" custT="1"/>
      <dgm:spPr>
        <a:solidFill>
          <a:srgbClr val="E8CD06"/>
        </a:solidFill>
      </dgm:spPr>
      <dgm:t>
        <a:bodyPr/>
        <a:lstStyle/>
        <a:p>
          <a:r>
            <a:rPr lang="ru-RU" sz="2000" b="1" dirty="0" smtClean="0"/>
            <a:t>Снабжение</a:t>
          </a:r>
          <a:endParaRPr lang="ru-RU" sz="2000" b="1" dirty="0"/>
        </a:p>
      </dgm:t>
    </dgm:pt>
    <dgm:pt modelId="{17D18251-3FCB-4481-89A2-F64FCEC9AC1A}" type="parTrans" cxnId="{BF1AB1D9-9479-49A0-AADC-58EAE44C1E5E}">
      <dgm:prSet/>
      <dgm:spPr/>
      <dgm:t>
        <a:bodyPr/>
        <a:lstStyle/>
        <a:p>
          <a:endParaRPr lang="ru-RU" sz="2000"/>
        </a:p>
      </dgm:t>
    </dgm:pt>
    <dgm:pt modelId="{47538CC7-811B-4A14-A0ED-390A0E0EE70C}" type="sibTrans" cxnId="{BF1AB1D9-9479-49A0-AADC-58EAE44C1E5E}">
      <dgm:prSet/>
      <dgm:spPr/>
      <dgm:t>
        <a:bodyPr/>
        <a:lstStyle/>
        <a:p>
          <a:endParaRPr lang="ru-RU" sz="2000"/>
        </a:p>
      </dgm:t>
    </dgm:pt>
    <dgm:pt modelId="{E0BD205A-DAB7-4DF9-8B58-9433282B17A4}">
      <dgm:prSet phldrT="[Текст]" custT="1"/>
      <dgm:spPr/>
      <dgm:t>
        <a:bodyPr/>
        <a:lstStyle/>
        <a:p>
          <a:r>
            <a:rPr lang="ru-RU" sz="1200" b="1" dirty="0" smtClean="0"/>
            <a:t>Каталог операций</a:t>
          </a:r>
          <a:endParaRPr lang="ru-RU" sz="1200" b="1" dirty="0"/>
        </a:p>
      </dgm:t>
    </dgm:pt>
    <dgm:pt modelId="{465621C8-A4AF-4CF4-9B3C-C084A91E6ADE}" type="parTrans" cxnId="{CDC078BF-C3BA-40D2-AC95-9870BCF9A873}">
      <dgm:prSet/>
      <dgm:spPr/>
      <dgm:t>
        <a:bodyPr/>
        <a:lstStyle/>
        <a:p>
          <a:endParaRPr lang="ru-RU" sz="2000"/>
        </a:p>
      </dgm:t>
    </dgm:pt>
    <dgm:pt modelId="{2808A0A7-EA44-4FE7-B766-3F02AC9DE02B}" type="sibTrans" cxnId="{CDC078BF-C3BA-40D2-AC95-9870BCF9A873}">
      <dgm:prSet/>
      <dgm:spPr/>
      <dgm:t>
        <a:bodyPr/>
        <a:lstStyle/>
        <a:p>
          <a:endParaRPr lang="ru-RU" sz="2000"/>
        </a:p>
      </dgm:t>
    </dgm:pt>
    <dgm:pt modelId="{8065F8A5-7DD7-4F30-9049-06CCEDE5C5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200" b="1" dirty="0" smtClean="0"/>
            <a:t>Производство ГП</a:t>
          </a:r>
          <a:endParaRPr lang="ru-RU" sz="1200" b="1" dirty="0"/>
        </a:p>
      </dgm:t>
    </dgm:pt>
    <dgm:pt modelId="{4CA11DCC-0091-4ED6-92AD-0FB25878F697}" type="parTrans" cxnId="{A4D94575-E6EB-4765-ACE5-0DC1E6A8550D}">
      <dgm:prSet/>
      <dgm:spPr/>
      <dgm:t>
        <a:bodyPr/>
        <a:lstStyle/>
        <a:p>
          <a:endParaRPr lang="ru-RU" sz="2000"/>
        </a:p>
      </dgm:t>
    </dgm:pt>
    <dgm:pt modelId="{D218BDB8-950F-4B8C-867C-F7F26082C481}" type="sibTrans" cxnId="{A4D94575-E6EB-4765-ACE5-0DC1E6A8550D}">
      <dgm:prSet/>
      <dgm:spPr/>
      <dgm:t>
        <a:bodyPr/>
        <a:lstStyle/>
        <a:p>
          <a:endParaRPr lang="ru-RU" sz="2000"/>
        </a:p>
      </dgm:t>
    </dgm:pt>
    <dgm:pt modelId="{EC8F5CA9-B4DB-4130-B916-221335ABBA3C}">
      <dgm:prSet phldrT="[Текст]" custT="1"/>
      <dgm:spPr>
        <a:solidFill>
          <a:srgbClr val="E8CD06"/>
        </a:solidFill>
      </dgm:spPr>
      <dgm:t>
        <a:bodyPr/>
        <a:lstStyle/>
        <a:p>
          <a:r>
            <a:rPr lang="ru-RU" sz="1200" b="1" dirty="0" smtClean="0"/>
            <a:t>Закупка товаров</a:t>
          </a:r>
          <a:endParaRPr lang="ru-RU" sz="1200" b="1" dirty="0"/>
        </a:p>
      </dgm:t>
    </dgm:pt>
    <dgm:pt modelId="{4CF0D79D-F9C4-4CF0-8E4C-5D61A6EE9C33}" type="parTrans" cxnId="{D20FCB3F-AC98-4F72-AD83-BCE4C8D8A4C0}">
      <dgm:prSet/>
      <dgm:spPr/>
      <dgm:t>
        <a:bodyPr/>
        <a:lstStyle/>
        <a:p>
          <a:endParaRPr lang="ru-RU" sz="2000"/>
        </a:p>
      </dgm:t>
    </dgm:pt>
    <dgm:pt modelId="{5322BF7C-5366-4354-9A6A-6152318344A9}" type="sibTrans" cxnId="{D20FCB3F-AC98-4F72-AD83-BCE4C8D8A4C0}">
      <dgm:prSet/>
      <dgm:spPr/>
      <dgm:t>
        <a:bodyPr/>
        <a:lstStyle/>
        <a:p>
          <a:endParaRPr lang="ru-RU" sz="2000"/>
        </a:p>
      </dgm:t>
    </dgm:pt>
    <dgm:pt modelId="{A4C729C1-9A15-41C2-9FF9-BC6B5610E3CA}">
      <dgm:prSet phldrT="[Текст]" custT="1"/>
      <dgm:spPr>
        <a:solidFill>
          <a:srgbClr val="E8CD06"/>
        </a:solidFill>
      </dgm:spPr>
      <dgm:t>
        <a:bodyPr/>
        <a:lstStyle/>
        <a:p>
          <a:r>
            <a:rPr lang="ru-RU" sz="1200" b="1" dirty="0" smtClean="0"/>
            <a:t>Закупка материалов</a:t>
          </a:r>
          <a:endParaRPr lang="ru-RU" sz="1200" b="1" dirty="0"/>
        </a:p>
      </dgm:t>
    </dgm:pt>
    <dgm:pt modelId="{6282941C-192A-4244-9EA7-7E7BA4609D2C}" type="parTrans" cxnId="{56797014-A795-45D3-A2F4-0B50DC966939}">
      <dgm:prSet/>
      <dgm:spPr/>
      <dgm:t>
        <a:bodyPr/>
        <a:lstStyle/>
        <a:p>
          <a:endParaRPr lang="ru-RU" sz="2000"/>
        </a:p>
      </dgm:t>
    </dgm:pt>
    <dgm:pt modelId="{51160E42-2811-41BF-AAAB-0C8ACD71F431}" type="sibTrans" cxnId="{56797014-A795-45D3-A2F4-0B50DC966939}">
      <dgm:prSet/>
      <dgm:spPr/>
      <dgm:t>
        <a:bodyPr/>
        <a:lstStyle/>
        <a:p>
          <a:endParaRPr lang="ru-RU" sz="2000"/>
        </a:p>
      </dgm:t>
    </dgm:pt>
    <dgm:pt modelId="{16209D4C-F6A1-43C9-AAD8-6AA0C1EDF018}">
      <dgm:prSet phldrT="[Текст]" custT="1"/>
      <dgm:spPr>
        <a:solidFill>
          <a:srgbClr val="13CBB5"/>
        </a:solidFill>
      </dgm:spPr>
      <dgm:t>
        <a:bodyPr/>
        <a:lstStyle/>
        <a:p>
          <a:r>
            <a:rPr lang="ru-RU" sz="1400" b="1" dirty="0" smtClean="0"/>
            <a:t>Приемка ТМЦ</a:t>
          </a:r>
          <a:endParaRPr lang="ru-RU" sz="1400" b="1" dirty="0"/>
        </a:p>
      </dgm:t>
    </dgm:pt>
    <dgm:pt modelId="{F98617D4-0500-4D12-8F42-D06630727B04}" type="parTrans" cxnId="{6015A384-3E3B-4F86-B531-A899BDA23D85}">
      <dgm:prSet/>
      <dgm:spPr/>
      <dgm:t>
        <a:bodyPr/>
        <a:lstStyle/>
        <a:p>
          <a:endParaRPr lang="ru-RU" sz="2000"/>
        </a:p>
      </dgm:t>
    </dgm:pt>
    <dgm:pt modelId="{3D5D7679-88CE-4F10-A36E-DD98ECCE8084}" type="sibTrans" cxnId="{6015A384-3E3B-4F86-B531-A899BDA23D85}">
      <dgm:prSet/>
      <dgm:spPr/>
      <dgm:t>
        <a:bodyPr/>
        <a:lstStyle/>
        <a:p>
          <a:endParaRPr lang="ru-RU" sz="2000"/>
        </a:p>
      </dgm:t>
    </dgm:pt>
    <dgm:pt modelId="{657C5A25-2E8C-4B9F-BC79-96E3BA7FA933}">
      <dgm:prSet phldrT="[Текст]" custT="1"/>
      <dgm:spPr>
        <a:solidFill>
          <a:srgbClr val="13CBB5"/>
        </a:solidFill>
      </dgm:spPr>
      <dgm:t>
        <a:bodyPr/>
        <a:lstStyle/>
        <a:p>
          <a:r>
            <a:rPr lang="ru-RU" sz="1400" b="1" dirty="0" smtClean="0"/>
            <a:t>Отгрузка в отделы</a:t>
          </a:r>
          <a:endParaRPr lang="ru-RU" sz="1400" b="1" dirty="0"/>
        </a:p>
      </dgm:t>
    </dgm:pt>
    <dgm:pt modelId="{B69C7381-1A97-4818-A036-5AB61EAF5C85}" type="parTrans" cxnId="{E462CFC2-EBC0-41DC-98AC-0FF99E11E5B9}">
      <dgm:prSet/>
      <dgm:spPr/>
      <dgm:t>
        <a:bodyPr/>
        <a:lstStyle/>
        <a:p>
          <a:endParaRPr lang="ru-RU" sz="2000"/>
        </a:p>
      </dgm:t>
    </dgm:pt>
    <dgm:pt modelId="{D2E296D8-47FC-4306-BCA1-7A087DD2856F}" type="sibTrans" cxnId="{E462CFC2-EBC0-41DC-98AC-0FF99E11E5B9}">
      <dgm:prSet/>
      <dgm:spPr/>
      <dgm:t>
        <a:bodyPr/>
        <a:lstStyle/>
        <a:p>
          <a:endParaRPr lang="ru-RU" sz="2000"/>
        </a:p>
      </dgm:t>
    </dgm:pt>
    <dgm:pt modelId="{D302F65D-7356-4122-91EE-74EB8CACEB54}">
      <dgm:prSet custT="1"/>
      <dgm:spPr>
        <a:solidFill>
          <a:srgbClr val="12C4AF"/>
        </a:solidFill>
      </dgm:spPr>
      <dgm:t>
        <a:bodyPr/>
        <a:lstStyle/>
        <a:p>
          <a:r>
            <a:rPr lang="ru-RU" sz="1200" b="1" dirty="0" smtClean="0"/>
            <a:t>Продажи</a:t>
          </a:r>
          <a:endParaRPr lang="ru-RU" sz="1200" b="1" dirty="0"/>
        </a:p>
      </dgm:t>
    </dgm:pt>
    <dgm:pt modelId="{C5F518B7-9C75-44B7-AB70-3A4970895D86}" type="parTrans" cxnId="{322400B9-F364-4C5F-A7C1-02259EDD0739}">
      <dgm:prSet/>
      <dgm:spPr/>
      <dgm:t>
        <a:bodyPr/>
        <a:lstStyle/>
        <a:p>
          <a:endParaRPr lang="ru-RU" sz="2000"/>
        </a:p>
      </dgm:t>
    </dgm:pt>
    <dgm:pt modelId="{B8563F85-AB6A-4ECA-A40F-F19E51B0B3AF}" type="sibTrans" cxnId="{322400B9-F364-4C5F-A7C1-02259EDD0739}">
      <dgm:prSet/>
      <dgm:spPr/>
      <dgm:t>
        <a:bodyPr/>
        <a:lstStyle/>
        <a:p>
          <a:endParaRPr lang="ru-RU" sz="2000"/>
        </a:p>
      </dgm:t>
    </dgm:pt>
    <dgm:pt modelId="{5764B864-AFEC-4ACE-9681-0A142DC368ED}">
      <dgm:prSet phldrT="[Текст]" custT="1"/>
      <dgm:spPr/>
      <dgm:t>
        <a:bodyPr/>
        <a:lstStyle/>
        <a:p>
          <a:r>
            <a:rPr lang="ru-RU" sz="2000" b="1" dirty="0" smtClean="0"/>
            <a:t>Финансовый отдел</a:t>
          </a:r>
          <a:endParaRPr lang="ru-RU" sz="2000" b="1" dirty="0"/>
        </a:p>
      </dgm:t>
    </dgm:pt>
    <dgm:pt modelId="{BCDC8888-1DDF-4565-BF00-B1D36A12E45A}" type="parTrans" cxnId="{93759A18-CBD7-43B8-8774-BB270340DB4B}">
      <dgm:prSet/>
      <dgm:spPr/>
      <dgm:t>
        <a:bodyPr/>
        <a:lstStyle/>
        <a:p>
          <a:endParaRPr lang="ru-RU" sz="2000"/>
        </a:p>
      </dgm:t>
    </dgm:pt>
    <dgm:pt modelId="{2A6E886E-11CB-45F0-AEB7-2777DF552281}" type="sibTrans" cxnId="{93759A18-CBD7-43B8-8774-BB270340DB4B}">
      <dgm:prSet/>
      <dgm:spPr/>
      <dgm:t>
        <a:bodyPr/>
        <a:lstStyle/>
        <a:p>
          <a:endParaRPr lang="ru-RU" sz="2000"/>
        </a:p>
      </dgm:t>
    </dgm:pt>
    <dgm:pt modelId="{C5C09CA7-AE38-4174-9DD1-7FA03AC95603}">
      <dgm:prSet phldrT="[Текст]" custT="1"/>
      <dgm:spPr/>
      <dgm:t>
        <a:bodyPr/>
        <a:lstStyle/>
        <a:p>
          <a:r>
            <a:rPr lang="ru-RU" sz="1200" b="1" dirty="0" smtClean="0"/>
            <a:t>Оплата поставщикам</a:t>
          </a:r>
          <a:endParaRPr lang="ru-RU" sz="1200" b="1" dirty="0"/>
        </a:p>
      </dgm:t>
    </dgm:pt>
    <dgm:pt modelId="{9C14AE58-9726-4307-B6FD-3A58B593777E}" type="parTrans" cxnId="{2C4C2962-ABF2-49A9-9CEF-BB7C2848FDA2}">
      <dgm:prSet/>
      <dgm:spPr/>
      <dgm:t>
        <a:bodyPr/>
        <a:lstStyle/>
        <a:p>
          <a:endParaRPr lang="ru-RU" sz="2000"/>
        </a:p>
      </dgm:t>
    </dgm:pt>
    <dgm:pt modelId="{9C416732-C1AA-4AD7-90D5-9ED06551681F}" type="sibTrans" cxnId="{2C4C2962-ABF2-49A9-9CEF-BB7C2848FDA2}">
      <dgm:prSet/>
      <dgm:spPr/>
      <dgm:t>
        <a:bodyPr/>
        <a:lstStyle/>
        <a:p>
          <a:endParaRPr lang="ru-RU" sz="2000"/>
        </a:p>
      </dgm:t>
    </dgm:pt>
    <dgm:pt modelId="{5EDE76B0-70F5-4B9D-A368-B8070B8150EC}">
      <dgm:prSet phldrT="[Текст]" custT="1"/>
      <dgm:spPr/>
      <dgm:t>
        <a:bodyPr/>
        <a:lstStyle/>
        <a:p>
          <a:r>
            <a:rPr lang="ru-RU" sz="1200" b="1" dirty="0" smtClean="0"/>
            <a:t>Контроль лимитов</a:t>
          </a:r>
          <a:endParaRPr lang="ru-RU" sz="1200" b="1" dirty="0"/>
        </a:p>
      </dgm:t>
    </dgm:pt>
    <dgm:pt modelId="{9798DB34-ED08-4505-9EDE-0391E295D9AE}" type="parTrans" cxnId="{FB234FAC-E4C7-4EB4-BD78-6204C1A0286C}">
      <dgm:prSet/>
      <dgm:spPr/>
      <dgm:t>
        <a:bodyPr/>
        <a:lstStyle/>
        <a:p>
          <a:endParaRPr lang="ru-RU" sz="2000"/>
        </a:p>
      </dgm:t>
    </dgm:pt>
    <dgm:pt modelId="{06381BEB-4DF1-4E5C-B1C5-4F223A978F7B}" type="sibTrans" cxnId="{FB234FAC-E4C7-4EB4-BD78-6204C1A0286C}">
      <dgm:prSet/>
      <dgm:spPr/>
      <dgm:t>
        <a:bodyPr/>
        <a:lstStyle/>
        <a:p>
          <a:endParaRPr lang="ru-RU" sz="2000"/>
        </a:p>
      </dgm:t>
    </dgm:pt>
    <dgm:pt modelId="{2F01374A-5B89-4EC7-91B7-296E5AD628BD}">
      <dgm:prSet phldrT="[Текст]" custT="1"/>
      <dgm:spPr/>
      <dgm:t>
        <a:bodyPr/>
        <a:lstStyle/>
        <a:p>
          <a:r>
            <a:rPr lang="ru-RU" sz="2000" b="1" dirty="0" smtClean="0"/>
            <a:t>Бухгалтерия</a:t>
          </a:r>
          <a:endParaRPr lang="ru-RU" sz="1800" b="1" dirty="0"/>
        </a:p>
      </dgm:t>
    </dgm:pt>
    <dgm:pt modelId="{152EC185-8C23-4F9B-918C-002BB9A7FAA1}" type="parTrans" cxnId="{244C8A6B-D116-4D83-8DAC-A25670CDA91B}">
      <dgm:prSet/>
      <dgm:spPr/>
      <dgm:t>
        <a:bodyPr/>
        <a:lstStyle/>
        <a:p>
          <a:endParaRPr lang="ru-RU" sz="2000"/>
        </a:p>
      </dgm:t>
    </dgm:pt>
    <dgm:pt modelId="{98BBD3B9-F9FE-457C-A699-1023CEECF958}" type="sibTrans" cxnId="{244C8A6B-D116-4D83-8DAC-A25670CDA91B}">
      <dgm:prSet/>
      <dgm:spPr/>
      <dgm:t>
        <a:bodyPr/>
        <a:lstStyle/>
        <a:p>
          <a:endParaRPr lang="ru-RU" sz="2000"/>
        </a:p>
      </dgm:t>
    </dgm:pt>
    <dgm:pt modelId="{13FB2AF4-FF2F-413C-81E1-6810C4D558F9}">
      <dgm:prSet phldrT="[Текст]" custT="1"/>
      <dgm:spPr/>
      <dgm:t>
        <a:bodyPr/>
        <a:lstStyle/>
        <a:p>
          <a:r>
            <a:rPr lang="ru-RU" sz="1400" b="1" dirty="0" smtClean="0"/>
            <a:t>Расчет ЗП</a:t>
          </a:r>
          <a:endParaRPr lang="ru-RU" sz="1400" b="1" dirty="0"/>
        </a:p>
      </dgm:t>
    </dgm:pt>
    <dgm:pt modelId="{F1F37F84-0035-4CDC-987A-9CBA448E3AB1}" type="parTrans" cxnId="{6BF51F45-18A6-46BC-9651-37B6C524A488}">
      <dgm:prSet/>
      <dgm:spPr/>
      <dgm:t>
        <a:bodyPr/>
        <a:lstStyle/>
        <a:p>
          <a:endParaRPr lang="ru-RU" sz="2000"/>
        </a:p>
      </dgm:t>
    </dgm:pt>
    <dgm:pt modelId="{F1323F60-8C1D-40BC-98A1-FEDF9AC3B636}" type="sibTrans" cxnId="{6BF51F45-18A6-46BC-9651-37B6C524A488}">
      <dgm:prSet/>
      <dgm:spPr/>
      <dgm:t>
        <a:bodyPr/>
        <a:lstStyle/>
        <a:p>
          <a:endParaRPr lang="ru-RU" sz="2000"/>
        </a:p>
      </dgm:t>
    </dgm:pt>
    <dgm:pt modelId="{4DFA1CA4-D198-4635-9352-996005E71361}">
      <dgm:prSet phldrT="[Текст]" custT="1"/>
      <dgm:spPr/>
      <dgm:t>
        <a:bodyPr/>
        <a:lstStyle/>
        <a:p>
          <a:r>
            <a:rPr lang="ru-RU" sz="1400" b="1" dirty="0" smtClean="0"/>
            <a:t>Сдача отчетности</a:t>
          </a:r>
          <a:endParaRPr lang="ru-RU" sz="1400" b="1" dirty="0"/>
        </a:p>
      </dgm:t>
    </dgm:pt>
    <dgm:pt modelId="{F803D37F-293F-427A-8F4D-FB1C322E6A09}" type="parTrans" cxnId="{7EC1C9FF-577D-4FE5-BF14-50039FE49AA8}">
      <dgm:prSet/>
      <dgm:spPr/>
      <dgm:t>
        <a:bodyPr/>
        <a:lstStyle/>
        <a:p>
          <a:endParaRPr lang="ru-RU" sz="2000"/>
        </a:p>
      </dgm:t>
    </dgm:pt>
    <dgm:pt modelId="{4FF202D4-2272-409F-91AA-DA97C08FCA91}" type="sibTrans" cxnId="{7EC1C9FF-577D-4FE5-BF14-50039FE49AA8}">
      <dgm:prSet/>
      <dgm:spPr/>
      <dgm:t>
        <a:bodyPr/>
        <a:lstStyle/>
        <a:p>
          <a:endParaRPr lang="ru-RU" sz="2000"/>
        </a:p>
      </dgm:t>
    </dgm:pt>
    <dgm:pt modelId="{5972C04D-D198-43F8-8D0B-02D0632BA00E}">
      <dgm:prSet phldrT="[Текст]" custT="1"/>
      <dgm:spPr>
        <a:solidFill>
          <a:srgbClr val="13CBB5"/>
        </a:solidFill>
      </dgm:spPr>
      <dgm:t>
        <a:bodyPr/>
        <a:lstStyle/>
        <a:p>
          <a:r>
            <a:rPr lang="ru-RU" sz="1400" b="1" dirty="0" smtClean="0"/>
            <a:t>Отгрузка покупателям</a:t>
          </a:r>
          <a:endParaRPr lang="ru-RU" sz="1400" b="1" dirty="0"/>
        </a:p>
      </dgm:t>
    </dgm:pt>
    <dgm:pt modelId="{7412CAE1-BB0C-4021-89C9-329F2062365A}" type="parTrans" cxnId="{4A11237E-E054-43AD-9AF8-E29EE3D396DE}">
      <dgm:prSet/>
      <dgm:spPr/>
      <dgm:t>
        <a:bodyPr/>
        <a:lstStyle/>
        <a:p>
          <a:endParaRPr lang="ru-RU" sz="2000"/>
        </a:p>
      </dgm:t>
    </dgm:pt>
    <dgm:pt modelId="{3E94F46C-2105-4DAE-BB6D-A5EC6658BCFA}" type="sibTrans" cxnId="{4A11237E-E054-43AD-9AF8-E29EE3D396DE}">
      <dgm:prSet/>
      <dgm:spPr/>
      <dgm:t>
        <a:bodyPr/>
        <a:lstStyle/>
        <a:p>
          <a:endParaRPr lang="ru-RU" sz="2000"/>
        </a:p>
      </dgm:t>
    </dgm:pt>
    <dgm:pt modelId="{1E44DAB2-95D5-4FCD-BF8D-C64EFD1261D1}">
      <dgm:prSet phldrT="[Текст]" custT="1"/>
      <dgm:spPr/>
      <dgm:t>
        <a:bodyPr/>
        <a:lstStyle/>
        <a:p>
          <a:r>
            <a:rPr lang="ru-RU" sz="1200" b="1" dirty="0" smtClean="0"/>
            <a:t>Бюджетирование</a:t>
          </a:r>
          <a:endParaRPr lang="ru-RU" sz="1200" b="1" dirty="0"/>
        </a:p>
      </dgm:t>
    </dgm:pt>
    <dgm:pt modelId="{44EB5157-8BCC-4BA8-88D4-A9E8CCAE109E}" type="parTrans" cxnId="{A33B0811-2AB8-4879-A135-ACCC5D19C26F}">
      <dgm:prSet/>
      <dgm:spPr/>
      <dgm:t>
        <a:bodyPr/>
        <a:lstStyle/>
        <a:p>
          <a:endParaRPr lang="ru-RU" sz="2000"/>
        </a:p>
      </dgm:t>
    </dgm:pt>
    <dgm:pt modelId="{A432AE02-083A-460E-964C-6CC3C3064B18}" type="sibTrans" cxnId="{A33B0811-2AB8-4879-A135-ACCC5D19C26F}">
      <dgm:prSet/>
      <dgm:spPr/>
      <dgm:t>
        <a:bodyPr/>
        <a:lstStyle/>
        <a:p>
          <a:endParaRPr lang="ru-RU" sz="2000"/>
        </a:p>
      </dgm:t>
    </dgm:pt>
    <dgm:pt modelId="{9DA0C442-0DE7-4DD9-9C1C-DD4546BA1B5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200" b="1" dirty="0" smtClean="0"/>
            <a:t>Производство полуфабрикатов</a:t>
          </a:r>
          <a:endParaRPr lang="ru-RU" sz="1200" b="1" dirty="0"/>
        </a:p>
      </dgm:t>
    </dgm:pt>
    <dgm:pt modelId="{DB69241D-D4DA-4546-B414-C4F437737D26}" type="parTrans" cxnId="{B205C317-F8AC-4641-85A8-B937974C5154}">
      <dgm:prSet/>
      <dgm:spPr/>
      <dgm:t>
        <a:bodyPr/>
        <a:lstStyle/>
        <a:p>
          <a:endParaRPr lang="ru-RU"/>
        </a:p>
      </dgm:t>
    </dgm:pt>
    <dgm:pt modelId="{B3024FD4-155E-4A0E-9432-3AD1874B7D64}" type="sibTrans" cxnId="{B205C317-F8AC-4641-85A8-B937974C5154}">
      <dgm:prSet/>
      <dgm:spPr/>
      <dgm:t>
        <a:bodyPr/>
        <a:lstStyle/>
        <a:p>
          <a:endParaRPr lang="ru-RU"/>
        </a:p>
      </dgm:t>
    </dgm:pt>
    <dgm:pt modelId="{F5649025-A554-4F5B-A2BE-AFBDAA1B2816}">
      <dgm:prSet phldrT="[Текст]" custT="1"/>
      <dgm:spPr/>
      <dgm:t>
        <a:bodyPr/>
        <a:lstStyle/>
        <a:p>
          <a:r>
            <a:rPr lang="ru-RU" sz="1400" b="1" dirty="0" smtClean="0"/>
            <a:t>Бухгалтерский учет</a:t>
          </a:r>
          <a:endParaRPr lang="ru-RU" sz="1400" b="1" dirty="0"/>
        </a:p>
      </dgm:t>
    </dgm:pt>
    <dgm:pt modelId="{A0FC9970-918D-4C95-B47D-DB7E18063F1B}" type="parTrans" cxnId="{A6E0A116-37D9-4BE1-BEA0-88CC62309FF0}">
      <dgm:prSet/>
      <dgm:spPr/>
      <dgm:t>
        <a:bodyPr/>
        <a:lstStyle/>
        <a:p>
          <a:endParaRPr lang="ru-RU"/>
        </a:p>
      </dgm:t>
    </dgm:pt>
    <dgm:pt modelId="{F6BD0ECA-4F00-40F0-9443-0B69FAD1B2DA}" type="sibTrans" cxnId="{A6E0A116-37D9-4BE1-BEA0-88CC62309FF0}">
      <dgm:prSet/>
      <dgm:spPr/>
      <dgm:t>
        <a:bodyPr/>
        <a:lstStyle/>
        <a:p>
          <a:endParaRPr lang="ru-RU"/>
        </a:p>
      </dgm:t>
    </dgm:pt>
    <dgm:pt modelId="{2E4317A8-3B24-4748-A1AA-DDB9B07CE626}">
      <dgm:prSet phldrT="[Текст]" custT="1"/>
      <dgm:spPr/>
      <dgm:t>
        <a:bodyPr/>
        <a:lstStyle/>
        <a:p>
          <a:r>
            <a:rPr lang="ru-RU" sz="1400" b="1" dirty="0" smtClean="0"/>
            <a:t>Кадровый учет</a:t>
          </a:r>
          <a:endParaRPr lang="ru-RU" sz="1400" b="1" dirty="0"/>
        </a:p>
      </dgm:t>
    </dgm:pt>
    <dgm:pt modelId="{79960D95-D9AE-44C0-982F-BF2B7ADE01F8}" type="parTrans" cxnId="{4E1BC0DE-4543-4ED6-B09A-E3AF2F8E4681}">
      <dgm:prSet/>
      <dgm:spPr/>
      <dgm:t>
        <a:bodyPr/>
        <a:lstStyle/>
        <a:p>
          <a:endParaRPr lang="ru-RU"/>
        </a:p>
      </dgm:t>
    </dgm:pt>
    <dgm:pt modelId="{110B17AF-3383-40C7-8F45-56FCC24AF0DE}" type="sibTrans" cxnId="{4E1BC0DE-4543-4ED6-B09A-E3AF2F8E4681}">
      <dgm:prSet/>
      <dgm:spPr/>
      <dgm:t>
        <a:bodyPr/>
        <a:lstStyle/>
        <a:p>
          <a:endParaRPr lang="ru-RU"/>
        </a:p>
      </dgm:t>
    </dgm:pt>
    <dgm:pt modelId="{08A78C40-05EF-4238-82C9-CEB74A4A4014}">
      <dgm:prSet custT="1"/>
      <dgm:spPr>
        <a:solidFill>
          <a:srgbClr val="12C4AF"/>
        </a:solidFill>
      </dgm:spPr>
      <dgm:t>
        <a:bodyPr/>
        <a:lstStyle/>
        <a:p>
          <a:r>
            <a:rPr lang="ru-RU" sz="1200" b="1" dirty="0" smtClean="0"/>
            <a:t>Тендеры</a:t>
          </a:r>
          <a:endParaRPr lang="ru-RU" sz="1200" b="1" dirty="0"/>
        </a:p>
      </dgm:t>
    </dgm:pt>
    <dgm:pt modelId="{24B60FAA-D949-4565-A664-0656E910FB35}" type="parTrans" cxnId="{03C79559-F283-4CB5-87B2-29325F48C276}">
      <dgm:prSet/>
      <dgm:spPr/>
      <dgm:t>
        <a:bodyPr/>
        <a:lstStyle/>
        <a:p>
          <a:endParaRPr lang="ru-RU"/>
        </a:p>
      </dgm:t>
    </dgm:pt>
    <dgm:pt modelId="{5E3814CE-BC27-4653-82C2-4FCEB77F3F4B}" type="sibTrans" cxnId="{03C79559-F283-4CB5-87B2-29325F48C276}">
      <dgm:prSet/>
      <dgm:spPr/>
      <dgm:t>
        <a:bodyPr/>
        <a:lstStyle/>
        <a:p>
          <a:endParaRPr lang="ru-RU"/>
        </a:p>
      </dgm:t>
    </dgm:pt>
    <dgm:pt modelId="{187ADF16-2FB2-4EFF-8B45-6E1A53FF585E}">
      <dgm:prSet custT="1"/>
      <dgm:spPr>
        <a:solidFill>
          <a:srgbClr val="12C4AF"/>
        </a:solidFill>
      </dgm:spPr>
      <dgm:t>
        <a:bodyPr/>
        <a:lstStyle/>
        <a:p>
          <a:r>
            <a:rPr lang="ru-RU" sz="1200" b="1" dirty="0" smtClean="0"/>
            <a:t>Работа с клиентами</a:t>
          </a:r>
          <a:endParaRPr lang="ru-RU" sz="1200" b="1" dirty="0"/>
        </a:p>
      </dgm:t>
    </dgm:pt>
    <dgm:pt modelId="{D4B02C8C-0D90-45BE-B371-F869343C04FA}" type="parTrans" cxnId="{2215A6B2-4953-47D8-B8E1-589720C2B84F}">
      <dgm:prSet/>
      <dgm:spPr/>
      <dgm:t>
        <a:bodyPr/>
        <a:lstStyle/>
        <a:p>
          <a:endParaRPr lang="ru-RU"/>
        </a:p>
      </dgm:t>
    </dgm:pt>
    <dgm:pt modelId="{0C7D38D6-7C91-4EC7-BBD2-96D8068A8B39}" type="sibTrans" cxnId="{2215A6B2-4953-47D8-B8E1-589720C2B84F}">
      <dgm:prSet/>
      <dgm:spPr/>
      <dgm:t>
        <a:bodyPr/>
        <a:lstStyle/>
        <a:p>
          <a:endParaRPr lang="ru-RU"/>
        </a:p>
      </dgm:t>
    </dgm:pt>
    <dgm:pt modelId="{49425CA0-B61C-4518-86CB-E7EF784FC0F3}">
      <dgm:prSet phldrT="[Текст]" custT="1"/>
      <dgm:spPr>
        <a:solidFill>
          <a:srgbClr val="E8CD06"/>
        </a:solidFill>
      </dgm:spPr>
      <dgm:t>
        <a:bodyPr/>
        <a:lstStyle/>
        <a:p>
          <a:r>
            <a:rPr lang="ru-RU" sz="1200" b="1" dirty="0" smtClean="0"/>
            <a:t>Поиск поставщиков</a:t>
          </a:r>
          <a:endParaRPr lang="ru-RU" sz="1200" b="1" dirty="0"/>
        </a:p>
      </dgm:t>
    </dgm:pt>
    <dgm:pt modelId="{B65F53AA-E756-4751-886D-38265CA8EA81}" type="parTrans" cxnId="{02D77CC1-BC8E-4110-84FD-B76B44E84200}">
      <dgm:prSet/>
      <dgm:spPr/>
      <dgm:t>
        <a:bodyPr/>
        <a:lstStyle/>
        <a:p>
          <a:endParaRPr lang="ru-RU"/>
        </a:p>
      </dgm:t>
    </dgm:pt>
    <dgm:pt modelId="{E99362B3-BE63-4B95-B3C9-892C48114FD4}" type="sibTrans" cxnId="{02D77CC1-BC8E-4110-84FD-B76B44E84200}">
      <dgm:prSet/>
      <dgm:spPr/>
      <dgm:t>
        <a:bodyPr/>
        <a:lstStyle/>
        <a:p>
          <a:endParaRPr lang="ru-RU"/>
        </a:p>
      </dgm:t>
    </dgm:pt>
    <dgm:pt modelId="{831DCBE9-6369-47B9-8829-AB7C9FDC5B23}">
      <dgm:prSet phldrT="[Текст]" custT="1"/>
      <dgm:spPr/>
      <dgm:t>
        <a:bodyPr/>
        <a:lstStyle/>
        <a:p>
          <a:r>
            <a:rPr lang="ru-RU" sz="1200" b="1" dirty="0" smtClean="0"/>
            <a:t>Состав изделия</a:t>
          </a:r>
          <a:endParaRPr lang="ru-RU" sz="1200" b="1" dirty="0"/>
        </a:p>
      </dgm:t>
    </dgm:pt>
    <dgm:pt modelId="{D8EBD659-C9FD-431A-994B-7CB7144EFFEA}" type="parTrans" cxnId="{3CDE3A09-6CCA-46B5-9524-F810A857C46A}">
      <dgm:prSet/>
      <dgm:spPr/>
      <dgm:t>
        <a:bodyPr/>
        <a:lstStyle/>
        <a:p>
          <a:endParaRPr lang="ru-RU"/>
        </a:p>
      </dgm:t>
    </dgm:pt>
    <dgm:pt modelId="{A60C4321-B09E-47C9-A4E5-C56269FA78F6}" type="sibTrans" cxnId="{3CDE3A09-6CCA-46B5-9524-F810A857C46A}">
      <dgm:prSet/>
      <dgm:spPr/>
      <dgm:t>
        <a:bodyPr/>
        <a:lstStyle/>
        <a:p>
          <a:endParaRPr lang="ru-RU"/>
        </a:p>
      </dgm:t>
    </dgm:pt>
    <dgm:pt modelId="{0D0BCBBA-0DC0-4C23-AA65-1AE41E2F8E6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200" b="1" dirty="0" smtClean="0"/>
            <a:t>Получение материалов</a:t>
          </a:r>
          <a:endParaRPr lang="ru-RU" sz="1200" b="1" dirty="0"/>
        </a:p>
      </dgm:t>
    </dgm:pt>
    <dgm:pt modelId="{6C3C2E3C-FDA4-4FD6-8974-CDBF4345A516}" type="parTrans" cxnId="{41F19265-1693-4CAA-BCA8-19CCE8110CAC}">
      <dgm:prSet/>
      <dgm:spPr/>
      <dgm:t>
        <a:bodyPr/>
        <a:lstStyle/>
        <a:p>
          <a:endParaRPr lang="ru-RU"/>
        </a:p>
      </dgm:t>
    </dgm:pt>
    <dgm:pt modelId="{7D28D17E-BDA8-47C0-9291-76359CB4D55C}" type="sibTrans" cxnId="{41F19265-1693-4CAA-BCA8-19CCE8110CAC}">
      <dgm:prSet/>
      <dgm:spPr/>
      <dgm:t>
        <a:bodyPr/>
        <a:lstStyle/>
        <a:p>
          <a:endParaRPr lang="ru-RU"/>
        </a:p>
      </dgm:t>
    </dgm:pt>
    <dgm:pt modelId="{21280FF3-F519-4111-8FD8-21842B16EFCD}">
      <dgm:prSet phldrT="[Текст]" custT="1"/>
      <dgm:spPr/>
      <dgm:t>
        <a:bodyPr/>
        <a:lstStyle/>
        <a:p>
          <a:r>
            <a:rPr lang="ru-RU" sz="1200" b="1" dirty="0" smtClean="0"/>
            <a:t>Финансовый анализ</a:t>
          </a:r>
          <a:endParaRPr lang="ru-RU" sz="1200" b="1" dirty="0"/>
        </a:p>
      </dgm:t>
    </dgm:pt>
    <dgm:pt modelId="{388232EF-EF99-4612-8A0D-29ED3A52CC06}" type="parTrans" cxnId="{4B2CFA95-50E3-418A-A3EC-A81EC1E7A513}">
      <dgm:prSet/>
      <dgm:spPr/>
      <dgm:t>
        <a:bodyPr/>
        <a:lstStyle/>
        <a:p>
          <a:endParaRPr lang="ru-RU"/>
        </a:p>
      </dgm:t>
    </dgm:pt>
    <dgm:pt modelId="{D365D284-9967-43E8-BE0C-F5FC55FB0BF3}" type="sibTrans" cxnId="{4B2CFA95-50E3-418A-A3EC-A81EC1E7A513}">
      <dgm:prSet/>
      <dgm:spPr/>
      <dgm:t>
        <a:bodyPr/>
        <a:lstStyle/>
        <a:p>
          <a:endParaRPr lang="ru-RU"/>
        </a:p>
      </dgm:t>
    </dgm:pt>
    <dgm:pt modelId="{62EA46E6-FA81-488C-BFB1-70F05EA03F48}">
      <dgm:prSet phldrT="[Текст]" custT="1"/>
      <dgm:spPr/>
      <dgm:t>
        <a:bodyPr/>
        <a:lstStyle/>
        <a:p>
          <a:r>
            <a:rPr lang="ru-RU" sz="1200" b="1" dirty="0" smtClean="0"/>
            <a:t>Каталог материалов</a:t>
          </a:r>
          <a:endParaRPr lang="ru-RU" sz="1200" b="1" dirty="0"/>
        </a:p>
      </dgm:t>
    </dgm:pt>
    <dgm:pt modelId="{DE03E252-AA40-4462-838D-11E0BAF0919E}" type="parTrans" cxnId="{3252C535-AFC7-4202-8FAB-E58607F48D54}">
      <dgm:prSet/>
      <dgm:spPr/>
      <dgm:t>
        <a:bodyPr/>
        <a:lstStyle/>
        <a:p>
          <a:endParaRPr lang="ru-RU"/>
        </a:p>
      </dgm:t>
    </dgm:pt>
    <dgm:pt modelId="{3C11ED47-8041-4F6E-BDD3-6F2CDEF50356}" type="sibTrans" cxnId="{3252C535-AFC7-4202-8FAB-E58607F48D54}">
      <dgm:prSet/>
      <dgm:spPr/>
      <dgm:t>
        <a:bodyPr/>
        <a:lstStyle/>
        <a:p>
          <a:endParaRPr lang="ru-RU"/>
        </a:p>
      </dgm:t>
    </dgm:pt>
    <dgm:pt modelId="{C1777245-2605-49BE-972E-5F017DA00C46}">
      <dgm:prSet phldrT="[Текст]" custT="1"/>
      <dgm:spPr>
        <a:solidFill>
          <a:srgbClr val="E8CD06"/>
        </a:solidFill>
      </dgm:spPr>
      <dgm:t>
        <a:bodyPr/>
        <a:lstStyle/>
        <a:p>
          <a:r>
            <a:rPr lang="ru-RU" sz="1200" b="1" dirty="0" smtClean="0"/>
            <a:t>Анализ цен</a:t>
          </a:r>
          <a:endParaRPr lang="ru-RU" sz="1200" b="1" dirty="0"/>
        </a:p>
      </dgm:t>
    </dgm:pt>
    <dgm:pt modelId="{AC144E6D-6F43-4A6C-8305-92DF404CD7E9}" type="parTrans" cxnId="{CD1D6E82-94C7-464D-84FA-292094B24CBD}">
      <dgm:prSet/>
      <dgm:spPr/>
      <dgm:t>
        <a:bodyPr/>
        <a:lstStyle/>
        <a:p>
          <a:endParaRPr lang="ru-RU"/>
        </a:p>
      </dgm:t>
    </dgm:pt>
    <dgm:pt modelId="{8F2B3A06-77D9-4397-B085-07046A718587}" type="sibTrans" cxnId="{CD1D6E82-94C7-464D-84FA-292094B24CBD}">
      <dgm:prSet/>
      <dgm:spPr/>
      <dgm:t>
        <a:bodyPr/>
        <a:lstStyle/>
        <a:p>
          <a:endParaRPr lang="ru-RU"/>
        </a:p>
      </dgm:t>
    </dgm:pt>
    <dgm:pt modelId="{6BB5043D-383E-42A9-8541-511E5ECD687D}">
      <dgm:prSet phldrT="[Текст]" custT="1"/>
      <dgm:spPr>
        <a:solidFill>
          <a:srgbClr val="E8CD06"/>
        </a:solidFill>
      </dgm:spPr>
      <dgm:t>
        <a:bodyPr/>
        <a:lstStyle/>
        <a:p>
          <a:r>
            <a:rPr lang="ru-RU" sz="1200" b="1" dirty="0" smtClean="0"/>
            <a:t>Тендеры</a:t>
          </a:r>
          <a:endParaRPr lang="ru-RU" sz="1200" b="1" dirty="0"/>
        </a:p>
      </dgm:t>
    </dgm:pt>
    <dgm:pt modelId="{7F99C274-590D-4645-85F6-B725B6EC78F9}" type="parTrans" cxnId="{A49E682E-9E34-4E98-987E-F5650758F367}">
      <dgm:prSet/>
      <dgm:spPr/>
      <dgm:t>
        <a:bodyPr/>
        <a:lstStyle/>
        <a:p>
          <a:endParaRPr lang="ru-RU"/>
        </a:p>
      </dgm:t>
    </dgm:pt>
    <dgm:pt modelId="{F0D7359E-E4DE-45B0-9DA6-55D7191BE9BB}" type="sibTrans" cxnId="{A49E682E-9E34-4E98-987E-F5650758F367}">
      <dgm:prSet/>
      <dgm:spPr/>
      <dgm:t>
        <a:bodyPr/>
        <a:lstStyle/>
        <a:p>
          <a:endParaRPr lang="ru-RU"/>
        </a:p>
      </dgm:t>
    </dgm:pt>
    <dgm:pt modelId="{5E07A3D7-23C9-48BF-ABF7-B560A19CFBCE}">
      <dgm:prSet phldrT="[Текст]" custT="1"/>
      <dgm:spPr>
        <a:solidFill>
          <a:srgbClr val="13CBB5"/>
        </a:solidFill>
      </dgm:spPr>
      <dgm:t>
        <a:bodyPr/>
        <a:lstStyle/>
        <a:p>
          <a:r>
            <a:rPr lang="ru-RU" sz="1400" b="1" dirty="0" smtClean="0"/>
            <a:t>Адресное хранение</a:t>
          </a:r>
          <a:endParaRPr lang="ru-RU" sz="1400" b="1" dirty="0"/>
        </a:p>
      </dgm:t>
    </dgm:pt>
    <dgm:pt modelId="{0BF0DBE3-DEB9-4D0C-BB99-C169FC868480}" type="parTrans" cxnId="{A86ECA2F-A94F-4628-9E0A-50BF471890A0}">
      <dgm:prSet/>
      <dgm:spPr/>
      <dgm:t>
        <a:bodyPr/>
        <a:lstStyle/>
        <a:p>
          <a:endParaRPr lang="ru-RU"/>
        </a:p>
      </dgm:t>
    </dgm:pt>
    <dgm:pt modelId="{27C0B577-2F01-412F-90F1-46B1DFE6A75D}" type="sibTrans" cxnId="{A86ECA2F-A94F-4628-9E0A-50BF471890A0}">
      <dgm:prSet/>
      <dgm:spPr/>
      <dgm:t>
        <a:bodyPr/>
        <a:lstStyle/>
        <a:p>
          <a:endParaRPr lang="ru-RU"/>
        </a:p>
      </dgm:t>
    </dgm:pt>
    <dgm:pt modelId="{4B0FCE04-D91B-4A43-AE9D-B0074D0131DD}">
      <dgm:prSet phldrT="[Текст]" custT="1"/>
      <dgm:spPr>
        <a:solidFill>
          <a:srgbClr val="13CBB5"/>
        </a:solidFill>
      </dgm:spPr>
      <dgm:t>
        <a:bodyPr/>
        <a:lstStyle/>
        <a:p>
          <a:r>
            <a:rPr lang="ru-RU" sz="1400" b="1" dirty="0" smtClean="0"/>
            <a:t>Контроль качества</a:t>
          </a:r>
          <a:endParaRPr lang="ru-RU" sz="1400" b="1" dirty="0"/>
        </a:p>
      </dgm:t>
    </dgm:pt>
    <dgm:pt modelId="{F64691FD-A12E-4031-A804-E65C9CAA891D}" type="parTrans" cxnId="{4B740449-F9A5-4B66-B59F-B6D63457696E}">
      <dgm:prSet/>
      <dgm:spPr/>
      <dgm:t>
        <a:bodyPr/>
        <a:lstStyle/>
        <a:p>
          <a:endParaRPr lang="ru-RU"/>
        </a:p>
      </dgm:t>
    </dgm:pt>
    <dgm:pt modelId="{5570F8C3-096C-4A23-A142-ADA09C1164F9}" type="sibTrans" cxnId="{4B740449-F9A5-4B66-B59F-B6D63457696E}">
      <dgm:prSet/>
      <dgm:spPr/>
      <dgm:t>
        <a:bodyPr/>
        <a:lstStyle/>
        <a:p>
          <a:endParaRPr lang="ru-RU"/>
        </a:p>
      </dgm:t>
    </dgm:pt>
    <dgm:pt modelId="{F712EDF9-BF13-4384-8524-F3081E9ACE5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200" b="1" dirty="0" smtClean="0"/>
            <a:t>Ремонт оборудования</a:t>
          </a:r>
          <a:endParaRPr lang="ru-RU" sz="1200" b="1" dirty="0"/>
        </a:p>
      </dgm:t>
    </dgm:pt>
    <dgm:pt modelId="{08774F90-5EB6-4035-ADA1-8A2720C930FE}" type="parTrans" cxnId="{D03EFC7E-FAFA-45F9-8A49-3006D6CC6A47}">
      <dgm:prSet/>
      <dgm:spPr/>
      <dgm:t>
        <a:bodyPr/>
        <a:lstStyle/>
        <a:p>
          <a:endParaRPr lang="ru-RU"/>
        </a:p>
      </dgm:t>
    </dgm:pt>
    <dgm:pt modelId="{8312EA26-F61C-4E94-805E-F8B04DC7C52F}" type="sibTrans" cxnId="{D03EFC7E-FAFA-45F9-8A49-3006D6CC6A47}">
      <dgm:prSet/>
      <dgm:spPr/>
      <dgm:t>
        <a:bodyPr/>
        <a:lstStyle/>
        <a:p>
          <a:endParaRPr lang="ru-RU"/>
        </a:p>
      </dgm:t>
    </dgm:pt>
    <dgm:pt modelId="{13AD3D19-9F7D-46D6-9B12-8C893653C4A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200" b="1" dirty="0" smtClean="0"/>
            <a:t>План производства</a:t>
          </a:r>
          <a:endParaRPr lang="ru-RU" sz="1200" b="1" dirty="0"/>
        </a:p>
      </dgm:t>
    </dgm:pt>
    <dgm:pt modelId="{5EEEE12D-230B-431C-9C64-714A8FF1BB31}" type="parTrans" cxnId="{3A755634-445A-4475-B8C7-B2F89D6A24B4}">
      <dgm:prSet/>
      <dgm:spPr/>
      <dgm:t>
        <a:bodyPr/>
        <a:lstStyle/>
        <a:p>
          <a:endParaRPr lang="ru-RU"/>
        </a:p>
      </dgm:t>
    </dgm:pt>
    <dgm:pt modelId="{E945F7B2-0ED5-414D-A2FD-873655ED47E9}" type="sibTrans" cxnId="{3A755634-445A-4475-B8C7-B2F89D6A24B4}">
      <dgm:prSet/>
      <dgm:spPr/>
      <dgm:t>
        <a:bodyPr/>
        <a:lstStyle/>
        <a:p>
          <a:endParaRPr lang="ru-RU"/>
        </a:p>
      </dgm:t>
    </dgm:pt>
    <dgm:pt modelId="{89B6DFA6-FE94-400F-ABB1-55D06EA2E884}">
      <dgm:prSet phldrT="[Текст]" custT="1"/>
      <dgm:spPr/>
      <dgm:t>
        <a:bodyPr/>
        <a:lstStyle/>
        <a:p>
          <a:r>
            <a:rPr lang="ru-RU" sz="1200" b="1" dirty="0" smtClean="0"/>
            <a:t>Маршрутные карты</a:t>
          </a:r>
          <a:endParaRPr lang="ru-RU" sz="1200" b="1" dirty="0"/>
        </a:p>
      </dgm:t>
    </dgm:pt>
    <dgm:pt modelId="{F708EFFD-AE97-4923-AAC1-CCDE3ADE5216}" type="parTrans" cxnId="{A2CA3555-FBCB-44E0-A3DB-D1D426451C71}">
      <dgm:prSet/>
      <dgm:spPr/>
      <dgm:t>
        <a:bodyPr/>
        <a:lstStyle/>
        <a:p>
          <a:endParaRPr lang="ru-RU"/>
        </a:p>
      </dgm:t>
    </dgm:pt>
    <dgm:pt modelId="{71A2B250-D779-4083-B9F0-86F8DC9870A8}" type="sibTrans" cxnId="{A2CA3555-FBCB-44E0-A3DB-D1D426451C71}">
      <dgm:prSet/>
      <dgm:spPr/>
      <dgm:t>
        <a:bodyPr/>
        <a:lstStyle/>
        <a:p>
          <a:endParaRPr lang="ru-RU"/>
        </a:p>
      </dgm:t>
    </dgm:pt>
    <dgm:pt modelId="{0415ABF5-238F-4C74-B852-725FFC55875F}">
      <dgm:prSet phldrT="[Текст]" custT="1"/>
      <dgm:spPr/>
      <dgm:t>
        <a:bodyPr/>
        <a:lstStyle/>
        <a:p>
          <a:r>
            <a:rPr lang="ru-RU" sz="2000" b="1" dirty="0" smtClean="0"/>
            <a:t>Планово-экономический отдел</a:t>
          </a:r>
          <a:endParaRPr lang="ru-RU" sz="2000" b="1" dirty="0"/>
        </a:p>
      </dgm:t>
    </dgm:pt>
    <dgm:pt modelId="{9CEB74B0-1C00-462C-89F1-E3110B657B71}" type="parTrans" cxnId="{EE016E49-2482-478E-A5AE-905F585070E8}">
      <dgm:prSet/>
      <dgm:spPr/>
      <dgm:t>
        <a:bodyPr/>
        <a:lstStyle/>
        <a:p>
          <a:endParaRPr lang="ru-RU"/>
        </a:p>
      </dgm:t>
    </dgm:pt>
    <dgm:pt modelId="{4CFCB533-AAA0-426E-A285-298BA3B8D87C}" type="sibTrans" cxnId="{EE016E49-2482-478E-A5AE-905F585070E8}">
      <dgm:prSet/>
      <dgm:spPr/>
      <dgm:t>
        <a:bodyPr/>
        <a:lstStyle/>
        <a:p>
          <a:endParaRPr lang="ru-RU"/>
        </a:p>
      </dgm:t>
    </dgm:pt>
    <dgm:pt modelId="{EF415D33-6509-483E-AF63-442D1D1D9324}">
      <dgm:prSet phldrT="[Текст]" custT="1"/>
      <dgm:spPr/>
      <dgm:t>
        <a:bodyPr/>
        <a:lstStyle/>
        <a:p>
          <a:r>
            <a:rPr lang="ru-RU" sz="1200" b="0" dirty="0" smtClean="0"/>
            <a:t>Экономический анализ</a:t>
          </a:r>
          <a:endParaRPr lang="ru-RU" sz="1200" b="0" dirty="0"/>
        </a:p>
      </dgm:t>
    </dgm:pt>
    <dgm:pt modelId="{4D644F28-9E7A-46C9-804B-8A5AAF657549}" type="parTrans" cxnId="{863A7752-95AE-4D3A-A588-DDC82935D3E8}">
      <dgm:prSet/>
      <dgm:spPr/>
      <dgm:t>
        <a:bodyPr/>
        <a:lstStyle/>
        <a:p>
          <a:endParaRPr lang="ru-RU"/>
        </a:p>
      </dgm:t>
    </dgm:pt>
    <dgm:pt modelId="{DD583E70-685C-4E3A-9E4D-A6613BAC2048}" type="sibTrans" cxnId="{863A7752-95AE-4D3A-A588-DDC82935D3E8}">
      <dgm:prSet/>
      <dgm:spPr/>
      <dgm:t>
        <a:bodyPr/>
        <a:lstStyle/>
        <a:p>
          <a:endParaRPr lang="ru-RU"/>
        </a:p>
      </dgm:t>
    </dgm:pt>
    <dgm:pt modelId="{ADF2E812-3C8D-4689-A7F7-0970DB063B61}">
      <dgm:prSet phldrT="[Текст]" custT="1"/>
      <dgm:spPr/>
      <dgm:t>
        <a:bodyPr/>
        <a:lstStyle/>
        <a:p>
          <a:r>
            <a:rPr lang="ru-RU" sz="1200" b="0" dirty="0" smtClean="0"/>
            <a:t>Формирование цен</a:t>
          </a:r>
          <a:endParaRPr lang="ru-RU" sz="1200" b="0" dirty="0"/>
        </a:p>
      </dgm:t>
    </dgm:pt>
    <dgm:pt modelId="{59865149-FBCE-4DE3-9656-9E62DF43393B}" type="parTrans" cxnId="{12BAC3F3-4C56-4A4E-8E84-A8384821D359}">
      <dgm:prSet/>
      <dgm:spPr/>
      <dgm:t>
        <a:bodyPr/>
        <a:lstStyle/>
        <a:p>
          <a:endParaRPr lang="ru-RU"/>
        </a:p>
      </dgm:t>
    </dgm:pt>
    <dgm:pt modelId="{EB2ABE96-3932-47FA-9F30-041F70EEBE76}" type="sibTrans" cxnId="{12BAC3F3-4C56-4A4E-8E84-A8384821D359}">
      <dgm:prSet/>
      <dgm:spPr/>
      <dgm:t>
        <a:bodyPr/>
        <a:lstStyle/>
        <a:p>
          <a:endParaRPr lang="ru-RU"/>
        </a:p>
      </dgm:t>
    </dgm:pt>
    <dgm:pt modelId="{E4012434-F1CE-415F-848D-86D8202F9E50}">
      <dgm:prSet phldrT="[Текст]" custT="1"/>
      <dgm:spPr/>
      <dgm:t>
        <a:bodyPr/>
        <a:lstStyle/>
        <a:p>
          <a:r>
            <a:rPr lang="ru-RU" sz="1200" b="0" dirty="0" smtClean="0"/>
            <a:t>Анализ состава затрат</a:t>
          </a:r>
          <a:endParaRPr lang="ru-RU" sz="1200" b="0" dirty="0"/>
        </a:p>
      </dgm:t>
    </dgm:pt>
    <dgm:pt modelId="{1CCE56C5-2852-47D6-8E21-AD625079E9D9}" type="parTrans" cxnId="{21722C2E-C333-4D86-8395-0AE4E27BEB62}">
      <dgm:prSet/>
      <dgm:spPr/>
      <dgm:t>
        <a:bodyPr/>
        <a:lstStyle/>
        <a:p>
          <a:endParaRPr lang="ru-RU"/>
        </a:p>
      </dgm:t>
    </dgm:pt>
    <dgm:pt modelId="{20D32FF0-E7DD-4A14-9984-6A8D9B395B2B}" type="sibTrans" cxnId="{21722C2E-C333-4D86-8395-0AE4E27BEB62}">
      <dgm:prSet/>
      <dgm:spPr/>
      <dgm:t>
        <a:bodyPr/>
        <a:lstStyle/>
        <a:p>
          <a:endParaRPr lang="ru-RU"/>
        </a:p>
      </dgm:t>
    </dgm:pt>
    <dgm:pt modelId="{2F61A0B5-17D6-451D-B942-AB587CC344BD}">
      <dgm:prSet custT="1"/>
      <dgm:spPr>
        <a:solidFill>
          <a:srgbClr val="12C4AF"/>
        </a:solidFill>
      </dgm:spPr>
      <dgm:t>
        <a:bodyPr/>
        <a:lstStyle/>
        <a:p>
          <a:r>
            <a:rPr lang="ru-RU" sz="1200" b="1" dirty="0" smtClean="0"/>
            <a:t>Анализ рынка</a:t>
          </a:r>
          <a:endParaRPr lang="ru-RU" sz="1200" b="1" dirty="0"/>
        </a:p>
      </dgm:t>
    </dgm:pt>
    <dgm:pt modelId="{C950838A-1FB9-41A5-8B3F-3A4A9094B807}" type="parTrans" cxnId="{A0E00386-5755-4098-9BFB-29E856B99BBD}">
      <dgm:prSet/>
      <dgm:spPr/>
      <dgm:t>
        <a:bodyPr/>
        <a:lstStyle/>
        <a:p>
          <a:endParaRPr lang="ru-RU"/>
        </a:p>
      </dgm:t>
    </dgm:pt>
    <dgm:pt modelId="{4F48D678-BE4D-4AEE-8B2A-58CB4DF8ED07}" type="sibTrans" cxnId="{A0E00386-5755-4098-9BFB-29E856B99BBD}">
      <dgm:prSet/>
      <dgm:spPr/>
      <dgm:t>
        <a:bodyPr/>
        <a:lstStyle/>
        <a:p>
          <a:endParaRPr lang="ru-RU"/>
        </a:p>
      </dgm:t>
    </dgm:pt>
    <dgm:pt modelId="{B899B79C-7E08-4C6C-8B0D-14DCDEB517D2}">
      <dgm:prSet phldrT="[Текст]" custT="1"/>
      <dgm:spPr>
        <a:solidFill>
          <a:srgbClr val="12C4AF"/>
        </a:solidFill>
      </dgm:spPr>
      <dgm:t>
        <a:bodyPr/>
        <a:lstStyle/>
        <a:p>
          <a:r>
            <a:rPr lang="ru-RU" sz="1200" b="1" dirty="0" smtClean="0"/>
            <a:t>План продаж</a:t>
          </a:r>
          <a:endParaRPr lang="ru-RU" sz="2000" b="1" dirty="0"/>
        </a:p>
      </dgm:t>
    </dgm:pt>
    <dgm:pt modelId="{372D9D4D-82A8-466A-8B26-F61EA76F63F1}" type="parTrans" cxnId="{B1D1ADF4-EBF8-4838-AD94-E7B12504ECA1}">
      <dgm:prSet/>
      <dgm:spPr/>
      <dgm:t>
        <a:bodyPr/>
        <a:lstStyle/>
        <a:p>
          <a:endParaRPr lang="ru-RU"/>
        </a:p>
      </dgm:t>
    </dgm:pt>
    <dgm:pt modelId="{B0A46F35-9BD8-461F-B0DC-C193876D9755}" type="sibTrans" cxnId="{B1D1ADF4-EBF8-4838-AD94-E7B12504ECA1}">
      <dgm:prSet/>
      <dgm:spPr/>
      <dgm:t>
        <a:bodyPr/>
        <a:lstStyle/>
        <a:p>
          <a:endParaRPr lang="ru-RU"/>
        </a:p>
      </dgm:t>
    </dgm:pt>
    <dgm:pt modelId="{21A2D731-2794-40B5-B638-A15F3216FA7B}" type="pres">
      <dgm:prSet presAssocID="{11FD07A4-1DAF-4B56-9824-6908578F1B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907E72-24E9-4A16-A22E-97CB243BC193}" type="pres">
      <dgm:prSet presAssocID="{404A7383-9840-410E-8CA9-CE2B242FC016}" presName="node" presStyleLbl="node1" presStyleIdx="0" presStyleCnt="8" custScaleX="136598" custScaleY="180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8DC6A-41CF-4FA3-A85B-29E213B752E6}" type="pres">
      <dgm:prSet presAssocID="{404A7383-9840-410E-8CA9-CE2B242FC016}" presName="spNode" presStyleCnt="0"/>
      <dgm:spPr/>
    </dgm:pt>
    <dgm:pt modelId="{CF5103F2-3AD4-4AD5-BF50-2606768E7B18}" type="pres">
      <dgm:prSet presAssocID="{A05CDAE5-2939-435F-8321-F5591EE9B578}" presName="sibTrans" presStyleLbl="sibTrans1D1" presStyleIdx="0" presStyleCnt="8"/>
      <dgm:spPr/>
      <dgm:t>
        <a:bodyPr/>
        <a:lstStyle/>
        <a:p>
          <a:endParaRPr lang="ru-RU"/>
        </a:p>
      </dgm:t>
    </dgm:pt>
    <dgm:pt modelId="{2EA27EBC-C4CD-4DD9-96C3-B3DAC457DD59}" type="pres">
      <dgm:prSet presAssocID="{F30C071B-2E40-4FCC-AECA-40E47315F59C}" presName="node" presStyleLbl="node1" presStyleIdx="1" presStyleCnt="8" custScaleX="143184" custScaleY="156924" custRadScaleRad="108044" custRadScaleInc="27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9635F-7149-4873-AA21-ED3A2D3C0024}" type="pres">
      <dgm:prSet presAssocID="{F30C071B-2E40-4FCC-AECA-40E47315F59C}" presName="spNode" presStyleCnt="0"/>
      <dgm:spPr/>
    </dgm:pt>
    <dgm:pt modelId="{8457BD44-B68D-4FA1-B465-605D52B3C62A}" type="pres">
      <dgm:prSet presAssocID="{9925CB04-5BBB-456E-937D-C04E8F85EBDB}" presName="sibTrans" presStyleLbl="sibTrans1D1" presStyleIdx="1" presStyleCnt="8"/>
      <dgm:spPr/>
      <dgm:t>
        <a:bodyPr/>
        <a:lstStyle/>
        <a:p>
          <a:endParaRPr lang="ru-RU"/>
        </a:p>
      </dgm:t>
    </dgm:pt>
    <dgm:pt modelId="{5F141488-077D-44AE-B5E8-0D8C6BDEEBFC}" type="pres">
      <dgm:prSet presAssocID="{02596238-61C9-48A8-B7F7-32B8F1A4A72E}" presName="node" presStyleLbl="node1" presStyleIdx="2" presStyleCnt="8" custScaleX="141269" custScaleY="155300" custRadScaleRad="104617" custRadScaleInc="-2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FE3E4-5955-4178-9E0C-BFCB7B214A6B}" type="pres">
      <dgm:prSet presAssocID="{02596238-61C9-48A8-B7F7-32B8F1A4A72E}" presName="spNode" presStyleCnt="0"/>
      <dgm:spPr/>
    </dgm:pt>
    <dgm:pt modelId="{AF2B3788-F504-4665-92D4-5AA99E3CACD7}" type="pres">
      <dgm:prSet presAssocID="{47538CC7-811B-4A14-A0ED-390A0E0EE70C}" presName="sibTrans" presStyleLbl="sibTrans1D1" presStyleIdx="2" presStyleCnt="8"/>
      <dgm:spPr/>
      <dgm:t>
        <a:bodyPr/>
        <a:lstStyle/>
        <a:p>
          <a:endParaRPr lang="ru-RU"/>
        </a:p>
      </dgm:t>
    </dgm:pt>
    <dgm:pt modelId="{DCFAB679-A6AD-48D5-B22C-9C1D3CC91FB1}" type="pres">
      <dgm:prSet presAssocID="{5764B864-AFEC-4ACE-9681-0A142DC368ED}" presName="node" presStyleLbl="node1" presStyleIdx="3" presStyleCnt="8" custScaleX="144795" custScaleY="147922" custRadScaleRad="109388" custRadScaleInc="-25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979FD-1C77-4449-A655-B5E34D6E6DAE}" type="pres">
      <dgm:prSet presAssocID="{5764B864-AFEC-4ACE-9681-0A142DC368ED}" presName="spNode" presStyleCnt="0"/>
      <dgm:spPr/>
    </dgm:pt>
    <dgm:pt modelId="{BCAAFF23-B5BC-4CB1-AA55-7119A14931DD}" type="pres">
      <dgm:prSet presAssocID="{2A6E886E-11CB-45F0-AEB7-2777DF55228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B89B9E62-3667-44EF-BBDD-0BF78D6E3090}" type="pres">
      <dgm:prSet presAssocID="{0415ABF5-238F-4C74-B852-725FFC55875F}" presName="node" presStyleLbl="node1" presStyleIdx="4" presStyleCnt="8" custScaleX="152477" custScaleY="157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CD62F-8DA2-4C20-98D1-3BFA1D93A7EA}" type="pres">
      <dgm:prSet presAssocID="{0415ABF5-238F-4C74-B852-725FFC55875F}" presName="spNode" presStyleCnt="0"/>
      <dgm:spPr/>
    </dgm:pt>
    <dgm:pt modelId="{6CCADA8F-879E-4F1D-99FC-542A6ACD2F17}" type="pres">
      <dgm:prSet presAssocID="{4CFCB533-AAA0-426E-A285-298BA3B8D87C}" presName="sibTrans" presStyleLbl="sibTrans1D1" presStyleIdx="4" presStyleCnt="8"/>
      <dgm:spPr/>
      <dgm:t>
        <a:bodyPr/>
        <a:lstStyle/>
        <a:p>
          <a:endParaRPr lang="ru-RU"/>
        </a:p>
      </dgm:t>
    </dgm:pt>
    <dgm:pt modelId="{2761F4DD-A6FE-43F8-B2AD-2DE30DA45D35}" type="pres">
      <dgm:prSet presAssocID="{3532B4E2-01E8-4D33-A748-3D35341A748D}" presName="node" presStyleLbl="node1" presStyleIdx="5" presStyleCnt="8" custScaleX="153026" custScaleY="181634" custRadScaleRad="100083" custRadScaleInc="38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8FF46-5417-4447-AC15-CEE78A15E1B7}" type="pres">
      <dgm:prSet presAssocID="{3532B4E2-01E8-4D33-A748-3D35341A748D}" presName="spNode" presStyleCnt="0"/>
      <dgm:spPr/>
    </dgm:pt>
    <dgm:pt modelId="{8489FA9D-61C9-4564-A787-B7BABAE074E7}" type="pres">
      <dgm:prSet presAssocID="{CFD3972C-5A6D-484A-AA12-176E10AB8673}" presName="sibTrans" presStyleLbl="sibTrans1D1" presStyleIdx="5" presStyleCnt="8"/>
      <dgm:spPr/>
      <dgm:t>
        <a:bodyPr/>
        <a:lstStyle/>
        <a:p>
          <a:endParaRPr lang="ru-RU"/>
        </a:p>
      </dgm:t>
    </dgm:pt>
    <dgm:pt modelId="{784E5BD6-0BD9-47DC-BE8B-01BACE27B344}" type="pres">
      <dgm:prSet presAssocID="{E99E339E-4922-4F22-B8DD-EE7E3808CD51}" presName="node" presStyleLbl="node1" presStyleIdx="6" presStyleCnt="8" custScaleX="167633" custScaleY="177836" custRadScaleRad="99832" custRadScaleInc="1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63BC7-0C73-4763-81EE-208C6E3CA1B1}" type="pres">
      <dgm:prSet presAssocID="{E99E339E-4922-4F22-B8DD-EE7E3808CD51}" presName="spNode" presStyleCnt="0"/>
      <dgm:spPr/>
    </dgm:pt>
    <dgm:pt modelId="{B8990192-2763-485D-8697-7CFDBB3BFE14}" type="pres">
      <dgm:prSet presAssocID="{94ABEC16-B332-4049-8F80-326F8DA235F4}" presName="sibTrans" presStyleLbl="sibTrans1D1" presStyleIdx="6" presStyleCnt="8"/>
      <dgm:spPr/>
      <dgm:t>
        <a:bodyPr/>
        <a:lstStyle/>
        <a:p>
          <a:endParaRPr lang="ru-RU"/>
        </a:p>
      </dgm:t>
    </dgm:pt>
    <dgm:pt modelId="{952CAF2E-5C54-4A79-953F-A13D55794F64}" type="pres">
      <dgm:prSet presAssocID="{2F01374A-5B89-4EC7-91B7-296E5AD628BD}" presName="node" presStyleLbl="node1" presStyleIdx="7" presStyleCnt="8" custScaleX="145822" custScaleY="128244" custRadScaleRad="100553" custRadScaleInc="-33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AAAB6-6883-4084-836E-24703158533C}" type="pres">
      <dgm:prSet presAssocID="{2F01374A-5B89-4EC7-91B7-296E5AD628BD}" presName="spNode" presStyleCnt="0"/>
      <dgm:spPr/>
    </dgm:pt>
    <dgm:pt modelId="{811CFEC3-D328-449B-B283-B5AC42093963}" type="pres">
      <dgm:prSet presAssocID="{98BBD3B9-F9FE-457C-A699-1023CEECF958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03C79559-F283-4CB5-87B2-29325F48C276}" srcId="{404A7383-9840-410E-8CA9-CE2B242FC016}" destId="{08A78C40-05EF-4238-82C9-CEB74A4A4014}" srcOrd="2" destOrd="0" parTransId="{24B60FAA-D949-4565-A664-0656E910FB35}" sibTransId="{5E3814CE-BC27-4653-82C2-4FCEB77F3F4B}"/>
    <dgm:cxn modelId="{6015A384-3E3B-4F86-B531-A899BDA23D85}" srcId="{3532B4E2-01E8-4D33-A748-3D35341A748D}" destId="{16209D4C-F6A1-43C9-AAD8-6AA0C1EDF018}" srcOrd="0" destOrd="0" parTransId="{F98617D4-0500-4D12-8F42-D06630727B04}" sibTransId="{3D5D7679-88CE-4F10-A36E-DD98ECCE8084}"/>
    <dgm:cxn modelId="{CA59A062-A74E-41D7-B012-D51FDA4EC450}" type="presOf" srcId="{1E44DAB2-95D5-4FCD-BF8D-C64EFD1261D1}" destId="{DCFAB679-A6AD-48D5-B22C-9C1D3CC91FB1}" srcOrd="0" destOrd="3" presId="urn:microsoft.com/office/officeart/2005/8/layout/cycle6"/>
    <dgm:cxn modelId="{23EA774A-9A6D-4D08-A4DC-55A615722FE3}" type="presOf" srcId="{13FB2AF4-FF2F-413C-81E1-6810C4D558F9}" destId="{952CAF2E-5C54-4A79-953F-A13D55794F64}" srcOrd="0" destOrd="2" presId="urn:microsoft.com/office/officeart/2005/8/layout/cycle6"/>
    <dgm:cxn modelId="{0CA4728A-CC30-47F2-A579-04FA3491B7F3}" type="presOf" srcId="{6BB5043D-383E-42A9-8541-511E5ECD687D}" destId="{5F141488-077D-44AE-B5E8-0D8C6BDEEBFC}" srcOrd="0" destOrd="3" presId="urn:microsoft.com/office/officeart/2005/8/layout/cycle6"/>
    <dgm:cxn modelId="{6BF51F45-18A6-46BC-9651-37B6C524A488}" srcId="{2F01374A-5B89-4EC7-91B7-296E5AD628BD}" destId="{13FB2AF4-FF2F-413C-81E1-6810C4D558F9}" srcOrd="1" destOrd="0" parTransId="{F1F37F84-0035-4CDC-987A-9CBA448E3AB1}" sibTransId="{F1323F60-8C1D-40BC-98A1-FEDF9AC3B636}"/>
    <dgm:cxn modelId="{B42E138B-8039-41FE-B25E-B2486605AA90}" srcId="{11FD07A4-1DAF-4B56-9824-6908578F1B71}" destId="{F30C071B-2E40-4FCC-AECA-40E47315F59C}" srcOrd="1" destOrd="0" parTransId="{BBC0EFD7-1F0F-4F55-A247-AD11EDF397D8}" sibTransId="{9925CB04-5BBB-456E-937D-C04E8F85EBDB}"/>
    <dgm:cxn modelId="{4B740449-F9A5-4B66-B59F-B6D63457696E}" srcId="{3532B4E2-01E8-4D33-A748-3D35341A748D}" destId="{4B0FCE04-D91B-4A43-AE9D-B0074D0131DD}" srcOrd="1" destOrd="0" parTransId="{F64691FD-A12E-4031-A804-E65C9CAA891D}" sibTransId="{5570F8C3-096C-4A23-A142-ADA09C1164F9}"/>
    <dgm:cxn modelId="{02D77CC1-BC8E-4110-84FD-B76B44E84200}" srcId="{02596238-61C9-48A8-B7F7-32B8F1A4A72E}" destId="{49425CA0-B61C-4518-86CB-E7EF784FC0F3}" srcOrd="0" destOrd="0" parTransId="{B65F53AA-E756-4751-886D-38265CA8EA81}" sibTransId="{E99362B3-BE63-4B95-B3C9-892C48114FD4}"/>
    <dgm:cxn modelId="{EBCAC014-289E-4577-BA61-493EA20710EA}" type="presOf" srcId="{8065F8A5-7DD7-4F30-9049-06CCEDE5C574}" destId="{784E5BD6-0BD9-47DC-BE8B-01BACE27B344}" srcOrd="0" destOrd="4" presId="urn:microsoft.com/office/officeart/2005/8/layout/cycle6"/>
    <dgm:cxn modelId="{4E26F6A6-ABBB-4E12-993C-CA2BD2C6ECF0}" type="presOf" srcId="{2F61A0B5-17D6-451D-B942-AB587CC344BD}" destId="{74907E72-24E9-4A16-A22E-97CB243BC193}" srcOrd="0" destOrd="2" presId="urn:microsoft.com/office/officeart/2005/8/layout/cycle6"/>
    <dgm:cxn modelId="{A33B0811-2AB8-4879-A135-ACCC5D19C26F}" srcId="{5764B864-AFEC-4ACE-9681-0A142DC368ED}" destId="{1E44DAB2-95D5-4FCD-BF8D-C64EFD1261D1}" srcOrd="2" destOrd="0" parTransId="{44EB5157-8BCC-4BA8-88D4-A9E8CCAE109E}" sibTransId="{A432AE02-083A-460E-964C-6CC3C3064B18}"/>
    <dgm:cxn modelId="{D03EFC7E-FAFA-45F9-8A49-3006D6CC6A47}" srcId="{E99E339E-4922-4F22-B8DD-EE7E3808CD51}" destId="{F712EDF9-BF13-4384-8524-F3081E9ACE59}" srcOrd="4" destOrd="0" parTransId="{08774F90-5EB6-4035-ADA1-8A2720C930FE}" sibTransId="{8312EA26-F61C-4E94-805E-F8B04DC7C52F}"/>
    <dgm:cxn modelId="{2215A6B2-4953-47D8-B8E1-589720C2B84F}" srcId="{404A7383-9840-410E-8CA9-CE2B242FC016}" destId="{187ADF16-2FB2-4EFF-8B45-6E1A53FF585E}" srcOrd="3" destOrd="0" parTransId="{D4B02C8C-0D90-45BE-B371-F869343C04FA}" sibTransId="{0C7D38D6-7C91-4EC7-BBD2-96D8068A8B39}"/>
    <dgm:cxn modelId="{E3F912FB-7453-46AE-BAF1-2810DDBC5416}" type="presOf" srcId="{C1777245-2605-49BE-972E-5F017DA00C46}" destId="{5F141488-077D-44AE-B5E8-0D8C6BDEEBFC}" srcOrd="0" destOrd="2" presId="urn:microsoft.com/office/officeart/2005/8/layout/cycle6"/>
    <dgm:cxn modelId="{D2D2B2EC-A8A7-44E5-B10F-F96328946BEB}" type="presOf" srcId="{9925CB04-5BBB-456E-937D-C04E8F85EBDB}" destId="{8457BD44-B68D-4FA1-B465-605D52B3C62A}" srcOrd="0" destOrd="0" presId="urn:microsoft.com/office/officeart/2005/8/layout/cycle6"/>
    <dgm:cxn modelId="{F0375C6B-F7A7-4A91-9DB2-572C33560AB1}" type="presOf" srcId="{02596238-61C9-48A8-B7F7-32B8F1A4A72E}" destId="{5F141488-077D-44AE-B5E8-0D8C6BDEEBFC}" srcOrd="0" destOrd="0" presId="urn:microsoft.com/office/officeart/2005/8/layout/cycle6"/>
    <dgm:cxn modelId="{56797014-A795-45D3-A2F4-0B50DC966939}" srcId="{02596238-61C9-48A8-B7F7-32B8F1A4A72E}" destId="{A4C729C1-9A15-41C2-9FF9-BC6B5610E3CA}" srcOrd="4" destOrd="0" parTransId="{6282941C-192A-4244-9EA7-7E7BA4609D2C}" sibTransId="{51160E42-2811-41BF-AAAB-0C8ACD71F431}"/>
    <dgm:cxn modelId="{F532F8D0-1937-4CA6-A008-A5686B9BDDA3}" type="presOf" srcId="{A05CDAE5-2939-435F-8321-F5591EE9B578}" destId="{CF5103F2-3AD4-4AD5-BF50-2606768E7B18}" srcOrd="0" destOrd="0" presId="urn:microsoft.com/office/officeart/2005/8/layout/cycle6"/>
    <dgm:cxn modelId="{EDD48B18-8ECE-4375-A87C-DE5D2C514BB8}" type="presOf" srcId="{657C5A25-2E8C-4B9F-BC79-96E3BA7FA933}" destId="{2761F4DD-A6FE-43F8-B2AD-2DE30DA45D35}" srcOrd="0" destOrd="4" presId="urn:microsoft.com/office/officeart/2005/8/layout/cycle6"/>
    <dgm:cxn modelId="{93759A18-CBD7-43B8-8774-BB270340DB4B}" srcId="{11FD07A4-1DAF-4B56-9824-6908578F1B71}" destId="{5764B864-AFEC-4ACE-9681-0A142DC368ED}" srcOrd="3" destOrd="0" parTransId="{BCDC8888-1DDF-4565-BF00-B1D36A12E45A}" sibTransId="{2A6E886E-11CB-45F0-AEB7-2777DF552281}"/>
    <dgm:cxn modelId="{322400B9-F364-4C5F-A7C1-02259EDD0739}" srcId="{404A7383-9840-410E-8CA9-CE2B242FC016}" destId="{D302F65D-7356-4122-91EE-74EB8CACEB54}" srcOrd="4" destOrd="0" parTransId="{C5F518B7-9C75-44B7-AB70-3A4970895D86}" sibTransId="{B8563F85-AB6A-4ECA-A40F-F19E51B0B3AF}"/>
    <dgm:cxn modelId="{7EC1C9FF-577D-4FE5-BF14-50039FE49AA8}" srcId="{2F01374A-5B89-4EC7-91B7-296E5AD628BD}" destId="{4DFA1CA4-D198-4635-9352-996005E71361}" srcOrd="3" destOrd="0" parTransId="{F803D37F-293F-427A-8F4D-FB1C322E6A09}" sibTransId="{4FF202D4-2272-409F-91AA-DA97C08FCA91}"/>
    <dgm:cxn modelId="{474CE234-D7A2-4AF6-B7F5-133D983778C5}" type="presOf" srcId="{E0BD205A-DAB7-4DF9-8B58-9433282B17A4}" destId="{2EA27EBC-C4CD-4DD9-96C3-B3DAC457DD59}" srcOrd="0" destOrd="4" presId="urn:microsoft.com/office/officeart/2005/8/layout/cycle6"/>
    <dgm:cxn modelId="{F30AC5B9-0D31-4B47-A459-50D9431788DC}" type="presOf" srcId="{4B0FCE04-D91B-4A43-AE9D-B0074D0131DD}" destId="{2761F4DD-A6FE-43F8-B2AD-2DE30DA45D35}" srcOrd="0" destOrd="2" presId="urn:microsoft.com/office/officeart/2005/8/layout/cycle6"/>
    <dgm:cxn modelId="{21722C2E-C333-4D86-8395-0AE4E27BEB62}" srcId="{0415ABF5-238F-4C74-B852-725FFC55875F}" destId="{E4012434-F1CE-415F-848D-86D8202F9E50}" srcOrd="2" destOrd="0" parTransId="{1CCE56C5-2852-47D6-8E21-AD625079E9D9}" sibTransId="{20D32FF0-E7DD-4A14-9984-6A8D9B395B2B}"/>
    <dgm:cxn modelId="{ECD14D76-1670-4F74-A232-6FD341398C19}" type="presOf" srcId="{E4012434-F1CE-415F-848D-86D8202F9E50}" destId="{B89B9E62-3667-44EF-BBDD-0BF78D6E3090}" srcOrd="0" destOrd="3" presId="urn:microsoft.com/office/officeart/2005/8/layout/cycle6"/>
    <dgm:cxn modelId="{4A11237E-E054-43AD-9AF8-E29EE3D396DE}" srcId="{3532B4E2-01E8-4D33-A748-3D35341A748D}" destId="{5972C04D-D198-43F8-8D0B-02D0632BA00E}" srcOrd="4" destOrd="0" parTransId="{7412CAE1-BB0C-4021-89C9-329F2062365A}" sibTransId="{3E94F46C-2105-4DAE-BB6D-A5EC6658BCFA}"/>
    <dgm:cxn modelId="{6744CC2F-FE44-42DD-95E0-7271C3C6974F}" type="presOf" srcId="{EC8F5CA9-B4DB-4130-B916-221335ABBA3C}" destId="{5F141488-077D-44AE-B5E8-0D8C6BDEEBFC}" srcOrd="0" destOrd="4" presId="urn:microsoft.com/office/officeart/2005/8/layout/cycle6"/>
    <dgm:cxn modelId="{CB3E072E-1980-4B84-8D34-788A2C641245}" type="presOf" srcId="{2F01374A-5B89-4EC7-91B7-296E5AD628BD}" destId="{952CAF2E-5C54-4A79-953F-A13D55794F64}" srcOrd="0" destOrd="0" presId="urn:microsoft.com/office/officeart/2005/8/layout/cycle6"/>
    <dgm:cxn modelId="{29F64218-7D91-43EB-8B5A-4CF808E8DA93}" type="presOf" srcId="{CFD3972C-5A6D-484A-AA12-176E10AB8673}" destId="{8489FA9D-61C9-4564-A787-B7BABAE074E7}" srcOrd="0" destOrd="0" presId="urn:microsoft.com/office/officeart/2005/8/layout/cycle6"/>
    <dgm:cxn modelId="{CDC078BF-C3BA-40D2-AC95-9870BCF9A873}" srcId="{F30C071B-2E40-4FCC-AECA-40E47315F59C}" destId="{E0BD205A-DAB7-4DF9-8B58-9433282B17A4}" srcOrd="3" destOrd="0" parTransId="{465621C8-A4AF-4CF4-9B3C-C084A91E6ADE}" sibTransId="{2808A0A7-EA44-4FE7-B766-3F02AC9DE02B}"/>
    <dgm:cxn modelId="{2C4C2962-ABF2-49A9-9CEF-BB7C2848FDA2}" srcId="{5764B864-AFEC-4ACE-9681-0A142DC368ED}" destId="{C5C09CA7-AE38-4174-9DD1-7FA03AC95603}" srcOrd="0" destOrd="0" parTransId="{9C14AE58-9726-4307-B6FD-3A58B593777E}" sibTransId="{9C416732-C1AA-4AD7-90D5-9ED06551681F}"/>
    <dgm:cxn modelId="{3A755634-445A-4475-B8C7-B2F89D6A24B4}" srcId="{E99E339E-4922-4F22-B8DD-EE7E3808CD51}" destId="{13AD3D19-9F7D-46D6-9B12-8C893653C4AB}" srcOrd="0" destOrd="0" parTransId="{5EEEE12D-230B-431C-9C64-714A8FF1BB31}" sibTransId="{E945F7B2-0ED5-414D-A2FD-873655ED47E9}"/>
    <dgm:cxn modelId="{868A22E7-7FE3-41EE-B073-B3D135AF9AC4}" type="presOf" srcId="{4DFA1CA4-D198-4635-9352-996005E71361}" destId="{952CAF2E-5C54-4A79-953F-A13D55794F64}" srcOrd="0" destOrd="4" presId="urn:microsoft.com/office/officeart/2005/8/layout/cycle6"/>
    <dgm:cxn modelId="{B205C317-F8AC-4641-85A8-B937974C5154}" srcId="{E99E339E-4922-4F22-B8DD-EE7E3808CD51}" destId="{9DA0C442-0DE7-4DD9-9C1C-DD4546BA1B55}" srcOrd="2" destOrd="0" parTransId="{DB69241D-D4DA-4546-B414-C4F437737D26}" sibTransId="{B3024FD4-155E-4A0E-9432-3AD1874B7D64}"/>
    <dgm:cxn modelId="{7D82C15B-97FA-4D7E-8F94-B824BE535242}" type="presOf" srcId="{49425CA0-B61C-4518-86CB-E7EF784FC0F3}" destId="{5F141488-077D-44AE-B5E8-0D8C6BDEEBFC}" srcOrd="0" destOrd="1" presId="urn:microsoft.com/office/officeart/2005/8/layout/cycle6"/>
    <dgm:cxn modelId="{A2CA3555-FBCB-44E0-A3DB-D1D426451C71}" srcId="{F30C071B-2E40-4FCC-AECA-40E47315F59C}" destId="{89B6DFA6-FE94-400F-ABB1-55D06EA2E884}" srcOrd="1" destOrd="0" parTransId="{F708EFFD-AE97-4923-AAC1-CCDE3ADE5216}" sibTransId="{71A2B250-D779-4083-B9F0-86F8DC9870A8}"/>
    <dgm:cxn modelId="{7EADA47E-9EC3-47E5-A45C-8C3F75187BC3}" type="presOf" srcId="{3532B4E2-01E8-4D33-A748-3D35341A748D}" destId="{2761F4DD-A6FE-43F8-B2AD-2DE30DA45D35}" srcOrd="0" destOrd="0" presId="urn:microsoft.com/office/officeart/2005/8/layout/cycle6"/>
    <dgm:cxn modelId="{863A7752-95AE-4D3A-A588-DDC82935D3E8}" srcId="{0415ABF5-238F-4C74-B852-725FFC55875F}" destId="{EF415D33-6509-483E-AF63-442D1D1D9324}" srcOrd="0" destOrd="0" parTransId="{4D644F28-9E7A-46C9-804B-8A5AAF657549}" sibTransId="{DD583E70-685C-4E3A-9E4D-A6613BAC2048}"/>
    <dgm:cxn modelId="{DA7669FF-3BD5-43FB-B4EA-2E863C0EE367}" type="presOf" srcId="{5972C04D-D198-43F8-8D0B-02D0632BA00E}" destId="{2761F4DD-A6FE-43F8-B2AD-2DE30DA45D35}" srcOrd="0" destOrd="5" presId="urn:microsoft.com/office/officeart/2005/8/layout/cycle6"/>
    <dgm:cxn modelId="{F7268F97-37DA-4176-84F0-6BC2BB257ADA}" type="presOf" srcId="{62EA46E6-FA81-488C-BFB1-70F05EA03F48}" destId="{2EA27EBC-C4CD-4DD9-96C3-B3DAC457DD59}" srcOrd="0" destOrd="3" presId="urn:microsoft.com/office/officeart/2005/8/layout/cycle6"/>
    <dgm:cxn modelId="{A0E00386-5755-4098-9BFB-29E856B99BBD}" srcId="{404A7383-9840-410E-8CA9-CE2B242FC016}" destId="{2F61A0B5-17D6-451D-B942-AB587CC344BD}" srcOrd="1" destOrd="0" parTransId="{C950838A-1FB9-41A5-8B3F-3A4A9094B807}" sibTransId="{4F48D678-BE4D-4AEE-8B2A-58CB4DF8ED07}"/>
    <dgm:cxn modelId="{7B098742-B24F-40CC-B4A9-9E743733A4DC}" type="presOf" srcId="{831DCBE9-6369-47B9-8829-AB7C9FDC5B23}" destId="{2EA27EBC-C4CD-4DD9-96C3-B3DAC457DD59}" srcOrd="0" destOrd="1" presId="urn:microsoft.com/office/officeart/2005/8/layout/cycle6"/>
    <dgm:cxn modelId="{BF1AB1D9-9479-49A0-AADC-58EAE44C1E5E}" srcId="{11FD07A4-1DAF-4B56-9824-6908578F1B71}" destId="{02596238-61C9-48A8-B7F7-32B8F1A4A72E}" srcOrd="2" destOrd="0" parTransId="{17D18251-3FCB-4481-89A2-F64FCEC9AC1A}" sibTransId="{47538CC7-811B-4A14-A0ED-390A0E0EE70C}"/>
    <dgm:cxn modelId="{C257ADBF-0191-45B3-AF8C-F323CCED4B44}" type="presOf" srcId="{B899B79C-7E08-4C6C-8B0D-14DCDEB517D2}" destId="{74907E72-24E9-4A16-A22E-97CB243BC193}" srcOrd="0" destOrd="1" presId="urn:microsoft.com/office/officeart/2005/8/layout/cycle6"/>
    <dgm:cxn modelId="{176F5B78-1DD6-4442-8E37-8FD66328235C}" type="presOf" srcId="{2E4317A8-3B24-4748-A1AA-DDB9B07CE626}" destId="{952CAF2E-5C54-4A79-953F-A13D55794F64}" srcOrd="0" destOrd="1" presId="urn:microsoft.com/office/officeart/2005/8/layout/cycle6"/>
    <dgm:cxn modelId="{168855A0-6107-49A5-867A-AB26FDFC6610}" type="presOf" srcId="{A4C729C1-9A15-41C2-9FF9-BC6B5610E3CA}" destId="{5F141488-077D-44AE-B5E8-0D8C6BDEEBFC}" srcOrd="0" destOrd="5" presId="urn:microsoft.com/office/officeart/2005/8/layout/cycle6"/>
    <dgm:cxn modelId="{EF245688-B577-4863-A35C-908C38211248}" type="presOf" srcId="{9DA0C442-0DE7-4DD9-9C1C-DD4546BA1B55}" destId="{784E5BD6-0BD9-47DC-BE8B-01BACE27B344}" srcOrd="0" destOrd="3" presId="urn:microsoft.com/office/officeart/2005/8/layout/cycle6"/>
    <dgm:cxn modelId="{69D77B1B-A4B1-4AD0-9A34-35646432A864}" type="presOf" srcId="{5E07A3D7-23C9-48BF-ABF7-B560A19CFBCE}" destId="{2761F4DD-A6FE-43F8-B2AD-2DE30DA45D35}" srcOrd="0" destOrd="3" presId="urn:microsoft.com/office/officeart/2005/8/layout/cycle6"/>
    <dgm:cxn modelId="{4D1B4FB7-2847-4AA4-8D3B-4E820489728E}" type="presOf" srcId="{21280FF3-F519-4111-8FD8-21842B16EFCD}" destId="{DCFAB679-A6AD-48D5-B22C-9C1D3CC91FB1}" srcOrd="0" destOrd="4" presId="urn:microsoft.com/office/officeart/2005/8/layout/cycle6"/>
    <dgm:cxn modelId="{E462CFC2-EBC0-41DC-98AC-0FF99E11E5B9}" srcId="{3532B4E2-01E8-4D33-A748-3D35341A748D}" destId="{657C5A25-2E8C-4B9F-BC79-96E3BA7FA933}" srcOrd="3" destOrd="0" parTransId="{B69C7381-1A97-4818-A036-5AB61EAF5C85}" sibTransId="{D2E296D8-47FC-4306-BCA1-7A087DD2856F}"/>
    <dgm:cxn modelId="{FB234FAC-E4C7-4EB4-BD78-6204C1A0286C}" srcId="{5764B864-AFEC-4ACE-9681-0A142DC368ED}" destId="{5EDE76B0-70F5-4B9D-A368-B8070B8150EC}" srcOrd="1" destOrd="0" parTransId="{9798DB34-ED08-4505-9EDE-0391E295D9AE}" sibTransId="{06381BEB-4DF1-4E5C-B1C5-4F223A978F7B}"/>
    <dgm:cxn modelId="{C44869A4-A423-486C-8D53-284E64C8A68D}" type="presOf" srcId="{F712EDF9-BF13-4384-8524-F3081E9ACE59}" destId="{784E5BD6-0BD9-47DC-BE8B-01BACE27B344}" srcOrd="0" destOrd="5" presId="urn:microsoft.com/office/officeart/2005/8/layout/cycle6"/>
    <dgm:cxn modelId="{34F45887-EFD5-4473-9A20-FA7D89987816}" type="presOf" srcId="{13AD3D19-9F7D-46D6-9B12-8C893653C4AB}" destId="{784E5BD6-0BD9-47DC-BE8B-01BACE27B344}" srcOrd="0" destOrd="1" presId="urn:microsoft.com/office/officeart/2005/8/layout/cycle6"/>
    <dgm:cxn modelId="{3C0FFAB2-F1C9-4B5D-936D-A264B6F00154}" type="presOf" srcId="{F5649025-A554-4F5B-A2BE-AFBDAA1B2816}" destId="{952CAF2E-5C54-4A79-953F-A13D55794F64}" srcOrd="0" destOrd="3" presId="urn:microsoft.com/office/officeart/2005/8/layout/cycle6"/>
    <dgm:cxn modelId="{964E4472-0B98-4915-AAA8-9AF3A8C7132C}" srcId="{11FD07A4-1DAF-4B56-9824-6908578F1B71}" destId="{3532B4E2-01E8-4D33-A748-3D35341A748D}" srcOrd="5" destOrd="0" parTransId="{0FBF7D18-EA6B-43A5-B76E-4B5BBA08008F}" sibTransId="{CFD3972C-5A6D-484A-AA12-176E10AB8673}"/>
    <dgm:cxn modelId="{12BAC3F3-4C56-4A4E-8E84-A8384821D359}" srcId="{0415ABF5-238F-4C74-B852-725FFC55875F}" destId="{ADF2E812-3C8D-4689-A7F7-0970DB063B61}" srcOrd="1" destOrd="0" parTransId="{59865149-FBCE-4DE3-9656-9E62DF43393B}" sibTransId="{EB2ABE96-3932-47FA-9F30-041F70EEBE76}"/>
    <dgm:cxn modelId="{A4D94575-E6EB-4765-ACE5-0DC1E6A8550D}" srcId="{E99E339E-4922-4F22-B8DD-EE7E3808CD51}" destId="{8065F8A5-7DD7-4F30-9049-06CCEDE5C574}" srcOrd="3" destOrd="0" parTransId="{4CA11DCC-0091-4ED6-92AD-0FB25878F697}" sibTransId="{D218BDB8-950F-4B8C-867C-F7F26082C481}"/>
    <dgm:cxn modelId="{F9CCE70D-F3AC-4C5E-96EF-14B0480AD6E7}" type="presOf" srcId="{98BBD3B9-F9FE-457C-A699-1023CEECF958}" destId="{811CFEC3-D328-449B-B283-B5AC42093963}" srcOrd="0" destOrd="0" presId="urn:microsoft.com/office/officeart/2005/8/layout/cycle6"/>
    <dgm:cxn modelId="{DA06E5B7-26A7-487C-9C55-39F2097A0377}" srcId="{11FD07A4-1DAF-4B56-9824-6908578F1B71}" destId="{404A7383-9840-410E-8CA9-CE2B242FC016}" srcOrd="0" destOrd="0" parTransId="{1A3C7735-CA5D-4CFB-8F96-80B0F1F36FD8}" sibTransId="{A05CDAE5-2939-435F-8321-F5591EE9B578}"/>
    <dgm:cxn modelId="{8EF95D28-1097-4257-BB34-6848063F1D37}" type="presOf" srcId="{EF415D33-6509-483E-AF63-442D1D1D9324}" destId="{B89B9E62-3667-44EF-BBDD-0BF78D6E3090}" srcOrd="0" destOrd="1" presId="urn:microsoft.com/office/officeart/2005/8/layout/cycle6"/>
    <dgm:cxn modelId="{4B2CFA95-50E3-418A-A3EC-A81EC1E7A513}" srcId="{5764B864-AFEC-4ACE-9681-0A142DC368ED}" destId="{21280FF3-F519-4111-8FD8-21842B16EFCD}" srcOrd="3" destOrd="0" parTransId="{388232EF-EF99-4612-8A0D-29ED3A52CC06}" sibTransId="{D365D284-9967-43E8-BE0C-F5FC55FB0BF3}"/>
    <dgm:cxn modelId="{80456554-FF87-4798-857C-539A5E8174EF}" type="presOf" srcId="{0D0BCBBA-0DC0-4C23-AA65-1AE41E2F8E6A}" destId="{784E5BD6-0BD9-47DC-BE8B-01BACE27B344}" srcOrd="0" destOrd="2" presId="urn:microsoft.com/office/officeart/2005/8/layout/cycle6"/>
    <dgm:cxn modelId="{A301838C-41F6-40EA-89DC-C08EA08AD11E}" type="presOf" srcId="{94ABEC16-B332-4049-8F80-326F8DA235F4}" destId="{B8990192-2763-485D-8697-7CFDBB3BFE14}" srcOrd="0" destOrd="0" presId="urn:microsoft.com/office/officeart/2005/8/layout/cycle6"/>
    <dgm:cxn modelId="{244C8A6B-D116-4D83-8DAC-A25670CDA91B}" srcId="{11FD07A4-1DAF-4B56-9824-6908578F1B71}" destId="{2F01374A-5B89-4EC7-91B7-296E5AD628BD}" srcOrd="7" destOrd="0" parTransId="{152EC185-8C23-4F9B-918C-002BB9A7FAA1}" sibTransId="{98BBD3B9-F9FE-457C-A699-1023CEECF958}"/>
    <dgm:cxn modelId="{9897890E-1023-46DA-B96F-5C995062693E}" type="presOf" srcId="{11FD07A4-1DAF-4B56-9824-6908578F1B71}" destId="{21A2D731-2794-40B5-B638-A15F3216FA7B}" srcOrd="0" destOrd="0" presId="urn:microsoft.com/office/officeart/2005/8/layout/cycle6"/>
    <dgm:cxn modelId="{66E0BDE6-3367-469B-9FBF-12B8051D0A98}" type="presOf" srcId="{5764B864-AFEC-4ACE-9681-0A142DC368ED}" destId="{DCFAB679-A6AD-48D5-B22C-9C1D3CC91FB1}" srcOrd="0" destOrd="0" presId="urn:microsoft.com/office/officeart/2005/8/layout/cycle6"/>
    <dgm:cxn modelId="{3CDE3A09-6CCA-46B5-9524-F810A857C46A}" srcId="{F30C071B-2E40-4FCC-AECA-40E47315F59C}" destId="{831DCBE9-6369-47B9-8829-AB7C9FDC5B23}" srcOrd="0" destOrd="0" parTransId="{D8EBD659-C9FD-431A-994B-7CB7144EFFEA}" sibTransId="{A60C4321-B09E-47C9-A4E5-C56269FA78F6}"/>
    <dgm:cxn modelId="{41F19265-1693-4CAA-BCA8-19CCE8110CAC}" srcId="{E99E339E-4922-4F22-B8DD-EE7E3808CD51}" destId="{0D0BCBBA-0DC0-4C23-AA65-1AE41E2F8E6A}" srcOrd="1" destOrd="0" parTransId="{6C3C2E3C-FDA4-4FD6-8974-CDBF4345A516}" sibTransId="{7D28D17E-BDA8-47C0-9291-76359CB4D55C}"/>
    <dgm:cxn modelId="{A49E682E-9E34-4E98-987E-F5650758F367}" srcId="{02596238-61C9-48A8-B7F7-32B8F1A4A72E}" destId="{6BB5043D-383E-42A9-8541-511E5ECD687D}" srcOrd="2" destOrd="0" parTransId="{7F99C274-590D-4645-85F6-B725B6EC78F9}" sibTransId="{F0D7359E-E4DE-45B0-9DA6-55D7191BE9BB}"/>
    <dgm:cxn modelId="{949C4EFB-018A-48B7-9994-B3B3D3ABEE44}" type="presOf" srcId="{C5C09CA7-AE38-4174-9DD1-7FA03AC95603}" destId="{DCFAB679-A6AD-48D5-B22C-9C1D3CC91FB1}" srcOrd="0" destOrd="1" presId="urn:microsoft.com/office/officeart/2005/8/layout/cycle6"/>
    <dgm:cxn modelId="{4E402D1C-A383-452B-892A-CAC4C9E3F5C9}" type="presOf" srcId="{16209D4C-F6A1-43C9-AAD8-6AA0C1EDF018}" destId="{2761F4DD-A6FE-43F8-B2AD-2DE30DA45D35}" srcOrd="0" destOrd="1" presId="urn:microsoft.com/office/officeart/2005/8/layout/cycle6"/>
    <dgm:cxn modelId="{92FB986F-C042-4BDD-8BCD-A2C9BF950E4A}" type="presOf" srcId="{47538CC7-811B-4A14-A0ED-390A0E0EE70C}" destId="{AF2B3788-F504-4665-92D4-5AA99E3CACD7}" srcOrd="0" destOrd="0" presId="urn:microsoft.com/office/officeart/2005/8/layout/cycle6"/>
    <dgm:cxn modelId="{BCDD902C-93CB-4C7C-9E9C-3C8EE2357FAF}" type="presOf" srcId="{89B6DFA6-FE94-400F-ABB1-55D06EA2E884}" destId="{2EA27EBC-C4CD-4DD9-96C3-B3DAC457DD59}" srcOrd="0" destOrd="2" presId="urn:microsoft.com/office/officeart/2005/8/layout/cycle6"/>
    <dgm:cxn modelId="{4E1BC0DE-4543-4ED6-B09A-E3AF2F8E4681}" srcId="{2F01374A-5B89-4EC7-91B7-296E5AD628BD}" destId="{2E4317A8-3B24-4748-A1AA-DDB9B07CE626}" srcOrd="0" destOrd="0" parTransId="{79960D95-D9AE-44C0-982F-BF2B7ADE01F8}" sibTransId="{110B17AF-3383-40C7-8F45-56FCC24AF0DE}"/>
    <dgm:cxn modelId="{ABA7E09B-A8C1-47D2-84F4-FD35321525BA}" type="presOf" srcId="{187ADF16-2FB2-4EFF-8B45-6E1A53FF585E}" destId="{74907E72-24E9-4A16-A22E-97CB243BC193}" srcOrd="0" destOrd="4" presId="urn:microsoft.com/office/officeart/2005/8/layout/cycle6"/>
    <dgm:cxn modelId="{D20FCB3F-AC98-4F72-AD83-BCE4C8D8A4C0}" srcId="{02596238-61C9-48A8-B7F7-32B8F1A4A72E}" destId="{EC8F5CA9-B4DB-4130-B916-221335ABBA3C}" srcOrd="3" destOrd="0" parTransId="{4CF0D79D-F9C4-4CF0-8E4C-5D61A6EE9C33}" sibTransId="{5322BF7C-5366-4354-9A6A-6152318344A9}"/>
    <dgm:cxn modelId="{CD1D6E82-94C7-464D-84FA-292094B24CBD}" srcId="{02596238-61C9-48A8-B7F7-32B8F1A4A72E}" destId="{C1777245-2605-49BE-972E-5F017DA00C46}" srcOrd="1" destOrd="0" parTransId="{AC144E6D-6F43-4A6C-8305-92DF404CD7E9}" sibTransId="{8F2B3A06-77D9-4397-B085-07046A718587}"/>
    <dgm:cxn modelId="{AADEEF2B-F64D-475E-8EF6-4D79D5CDC44F}" type="presOf" srcId="{F30C071B-2E40-4FCC-AECA-40E47315F59C}" destId="{2EA27EBC-C4CD-4DD9-96C3-B3DAC457DD59}" srcOrd="0" destOrd="0" presId="urn:microsoft.com/office/officeart/2005/8/layout/cycle6"/>
    <dgm:cxn modelId="{6304CB8F-0283-441F-9725-792A697090AC}" type="presOf" srcId="{08A78C40-05EF-4238-82C9-CEB74A4A4014}" destId="{74907E72-24E9-4A16-A22E-97CB243BC193}" srcOrd="0" destOrd="3" presId="urn:microsoft.com/office/officeart/2005/8/layout/cycle6"/>
    <dgm:cxn modelId="{B1D1ADF4-EBF8-4838-AD94-E7B12504ECA1}" srcId="{404A7383-9840-410E-8CA9-CE2B242FC016}" destId="{B899B79C-7E08-4C6C-8B0D-14DCDEB517D2}" srcOrd="0" destOrd="0" parTransId="{372D9D4D-82A8-466A-8B26-F61EA76F63F1}" sibTransId="{B0A46F35-9BD8-461F-B0DC-C193876D9755}"/>
    <dgm:cxn modelId="{4CE39EC4-F7AC-426F-A49D-25698AEC7B19}" type="presOf" srcId="{0415ABF5-238F-4C74-B852-725FFC55875F}" destId="{B89B9E62-3667-44EF-BBDD-0BF78D6E3090}" srcOrd="0" destOrd="0" presId="urn:microsoft.com/office/officeart/2005/8/layout/cycle6"/>
    <dgm:cxn modelId="{A86ECA2F-A94F-4628-9E0A-50BF471890A0}" srcId="{3532B4E2-01E8-4D33-A748-3D35341A748D}" destId="{5E07A3D7-23C9-48BF-ABF7-B560A19CFBCE}" srcOrd="2" destOrd="0" parTransId="{0BF0DBE3-DEB9-4D0C-BB99-C169FC868480}" sibTransId="{27C0B577-2F01-412F-90F1-46B1DFE6A75D}"/>
    <dgm:cxn modelId="{63951B44-EE48-475D-A847-9537CD5A3271}" type="presOf" srcId="{E99E339E-4922-4F22-B8DD-EE7E3808CD51}" destId="{784E5BD6-0BD9-47DC-BE8B-01BACE27B344}" srcOrd="0" destOrd="0" presId="urn:microsoft.com/office/officeart/2005/8/layout/cycle6"/>
    <dgm:cxn modelId="{D2211284-D2BC-4E6E-9B6E-A53A7B1479F0}" type="presOf" srcId="{D302F65D-7356-4122-91EE-74EB8CACEB54}" destId="{74907E72-24E9-4A16-A22E-97CB243BC193}" srcOrd="0" destOrd="5" presId="urn:microsoft.com/office/officeart/2005/8/layout/cycle6"/>
    <dgm:cxn modelId="{66D38A2B-8241-40DE-B582-B09D3150ADD3}" type="presOf" srcId="{404A7383-9840-410E-8CA9-CE2B242FC016}" destId="{74907E72-24E9-4A16-A22E-97CB243BC193}" srcOrd="0" destOrd="0" presId="urn:microsoft.com/office/officeart/2005/8/layout/cycle6"/>
    <dgm:cxn modelId="{D89216BF-C7AA-44A9-AD04-E84579ADA43B}" type="presOf" srcId="{2A6E886E-11CB-45F0-AEB7-2777DF552281}" destId="{BCAAFF23-B5BC-4CB1-AA55-7119A14931DD}" srcOrd="0" destOrd="0" presId="urn:microsoft.com/office/officeart/2005/8/layout/cycle6"/>
    <dgm:cxn modelId="{2FC02529-1FBF-4292-9C80-EE9869887757}" type="presOf" srcId="{5EDE76B0-70F5-4B9D-A368-B8070B8150EC}" destId="{DCFAB679-A6AD-48D5-B22C-9C1D3CC91FB1}" srcOrd="0" destOrd="2" presId="urn:microsoft.com/office/officeart/2005/8/layout/cycle6"/>
    <dgm:cxn modelId="{B2ADEA36-6926-4381-81F1-70F302422D51}" type="presOf" srcId="{ADF2E812-3C8D-4689-A7F7-0970DB063B61}" destId="{B89B9E62-3667-44EF-BBDD-0BF78D6E3090}" srcOrd="0" destOrd="2" presId="urn:microsoft.com/office/officeart/2005/8/layout/cycle6"/>
    <dgm:cxn modelId="{7EAE680B-5750-4171-ABB0-84C978902002}" srcId="{11FD07A4-1DAF-4B56-9824-6908578F1B71}" destId="{E99E339E-4922-4F22-B8DD-EE7E3808CD51}" srcOrd="6" destOrd="0" parTransId="{9AD7ACE9-2585-422B-8B07-8F46CF288E7D}" sibTransId="{94ABEC16-B332-4049-8F80-326F8DA235F4}"/>
    <dgm:cxn modelId="{A6E0A116-37D9-4BE1-BEA0-88CC62309FF0}" srcId="{2F01374A-5B89-4EC7-91B7-296E5AD628BD}" destId="{F5649025-A554-4F5B-A2BE-AFBDAA1B2816}" srcOrd="2" destOrd="0" parTransId="{A0FC9970-918D-4C95-B47D-DB7E18063F1B}" sibTransId="{F6BD0ECA-4F00-40F0-9443-0B69FAD1B2DA}"/>
    <dgm:cxn modelId="{3252C535-AFC7-4202-8FAB-E58607F48D54}" srcId="{F30C071B-2E40-4FCC-AECA-40E47315F59C}" destId="{62EA46E6-FA81-488C-BFB1-70F05EA03F48}" srcOrd="2" destOrd="0" parTransId="{DE03E252-AA40-4462-838D-11E0BAF0919E}" sibTransId="{3C11ED47-8041-4F6E-BDD3-6F2CDEF50356}"/>
    <dgm:cxn modelId="{1B170DA1-6F09-4183-A635-8115840DDD82}" type="presOf" srcId="{4CFCB533-AAA0-426E-A285-298BA3B8D87C}" destId="{6CCADA8F-879E-4F1D-99FC-542A6ACD2F17}" srcOrd="0" destOrd="0" presId="urn:microsoft.com/office/officeart/2005/8/layout/cycle6"/>
    <dgm:cxn modelId="{EE016E49-2482-478E-A5AE-905F585070E8}" srcId="{11FD07A4-1DAF-4B56-9824-6908578F1B71}" destId="{0415ABF5-238F-4C74-B852-725FFC55875F}" srcOrd="4" destOrd="0" parTransId="{9CEB74B0-1C00-462C-89F1-E3110B657B71}" sibTransId="{4CFCB533-AAA0-426E-A285-298BA3B8D87C}"/>
    <dgm:cxn modelId="{28D7974A-086B-4FF1-903C-F65CDF8D3F72}" type="presParOf" srcId="{21A2D731-2794-40B5-B638-A15F3216FA7B}" destId="{74907E72-24E9-4A16-A22E-97CB243BC193}" srcOrd="0" destOrd="0" presId="urn:microsoft.com/office/officeart/2005/8/layout/cycle6"/>
    <dgm:cxn modelId="{03581DD1-117C-4894-BEC1-0129852630AF}" type="presParOf" srcId="{21A2D731-2794-40B5-B638-A15F3216FA7B}" destId="{C4C8DC6A-41CF-4FA3-A85B-29E213B752E6}" srcOrd="1" destOrd="0" presId="urn:microsoft.com/office/officeart/2005/8/layout/cycle6"/>
    <dgm:cxn modelId="{62F5B16E-0199-4C25-A972-6DC8131AEB9F}" type="presParOf" srcId="{21A2D731-2794-40B5-B638-A15F3216FA7B}" destId="{CF5103F2-3AD4-4AD5-BF50-2606768E7B18}" srcOrd="2" destOrd="0" presId="urn:microsoft.com/office/officeart/2005/8/layout/cycle6"/>
    <dgm:cxn modelId="{6259C9BB-33C1-43F9-B4F0-636665CAFE5D}" type="presParOf" srcId="{21A2D731-2794-40B5-B638-A15F3216FA7B}" destId="{2EA27EBC-C4CD-4DD9-96C3-B3DAC457DD59}" srcOrd="3" destOrd="0" presId="urn:microsoft.com/office/officeart/2005/8/layout/cycle6"/>
    <dgm:cxn modelId="{A037B731-EF21-4FE1-9FDE-A2F1E13CCBF1}" type="presParOf" srcId="{21A2D731-2794-40B5-B638-A15F3216FA7B}" destId="{ACA9635F-7149-4873-AA21-ED3A2D3C0024}" srcOrd="4" destOrd="0" presId="urn:microsoft.com/office/officeart/2005/8/layout/cycle6"/>
    <dgm:cxn modelId="{5F5EF2F2-120C-4F2A-B21C-C4E32FC83A39}" type="presParOf" srcId="{21A2D731-2794-40B5-B638-A15F3216FA7B}" destId="{8457BD44-B68D-4FA1-B465-605D52B3C62A}" srcOrd="5" destOrd="0" presId="urn:microsoft.com/office/officeart/2005/8/layout/cycle6"/>
    <dgm:cxn modelId="{2E0C12D4-136A-4966-BA98-8E30A5CE92D3}" type="presParOf" srcId="{21A2D731-2794-40B5-B638-A15F3216FA7B}" destId="{5F141488-077D-44AE-B5E8-0D8C6BDEEBFC}" srcOrd="6" destOrd="0" presId="urn:microsoft.com/office/officeart/2005/8/layout/cycle6"/>
    <dgm:cxn modelId="{296590F7-0D2F-4404-9B0A-AA147D02F78A}" type="presParOf" srcId="{21A2D731-2794-40B5-B638-A15F3216FA7B}" destId="{4C4FE3E4-5955-4178-9E0C-BFCB7B214A6B}" srcOrd="7" destOrd="0" presId="urn:microsoft.com/office/officeart/2005/8/layout/cycle6"/>
    <dgm:cxn modelId="{3E96085C-8706-403F-A017-E6F6B2343E50}" type="presParOf" srcId="{21A2D731-2794-40B5-B638-A15F3216FA7B}" destId="{AF2B3788-F504-4665-92D4-5AA99E3CACD7}" srcOrd="8" destOrd="0" presId="urn:microsoft.com/office/officeart/2005/8/layout/cycle6"/>
    <dgm:cxn modelId="{9DE452FD-A2F3-43C2-8FEB-C1C20C9B43DD}" type="presParOf" srcId="{21A2D731-2794-40B5-B638-A15F3216FA7B}" destId="{DCFAB679-A6AD-48D5-B22C-9C1D3CC91FB1}" srcOrd="9" destOrd="0" presId="urn:microsoft.com/office/officeart/2005/8/layout/cycle6"/>
    <dgm:cxn modelId="{FEBB7F10-1357-4B1A-94A2-EE06C642ACA5}" type="presParOf" srcId="{21A2D731-2794-40B5-B638-A15F3216FA7B}" destId="{A1A979FD-1C77-4449-A655-B5E34D6E6DAE}" srcOrd="10" destOrd="0" presId="urn:microsoft.com/office/officeart/2005/8/layout/cycle6"/>
    <dgm:cxn modelId="{C084B085-31AC-4AF2-B82E-729740AB43E8}" type="presParOf" srcId="{21A2D731-2794-40B5-B638-A15F3216FA7B}" destId="{BCAAFF23-B5BC-4CB1-AA55-7119A14931DD}" srcOrd="11" destOrd="0" presId="urn:microsoft.com/office/officeart/2005/8/layout/cycle6"/>
    <dgm:cxn modelId="{1FADDAB4-F816-488E-845E-7EF83FE9CA79}" type="presParOf" srcId="{21A2D731-2794-40B5-B638-A15F3216FA7B}" destId="{B89B9E62-3667-44EF-BBDD-0BF78D6E3090}" srcOrd="12" destOrd="0" presId="urn:microsoft.com/office/officeart/2005/8/layout/cycle6"/>
    <dgm:cxn modelId="{B85B4ECC-C552-43C0-AD8E-EA5799D70912}" type="presParOf" srcId="{21A2D731-2794-40B5-B638-A15F3216FA7B}" destId="{8EBCD62F-8DA2-4C20-98D1-3BFA1D93A7EA}" srcOrd="13" destOrd="0" presId="urn:microsoft.com/office/officeart/2005/8/layout/cycle6"/>
    <dgm:cxn modelId="{14FFCD01-A65E-4935-8A72-224B26D6820C}" type="presParOf" srcId="{21A2D731-2794-40B5-B638-A15F3216FA7B}" destId="{6CCADA8F-879E-4F1D-99FC-542A6ACD2F17}" srcOrd="14" destOrd="0" presId="urn:microsoft.com/office/officeart/2005/8/layout/cycle6"/>
    <dgm:cxn modelId="{7A5A8908-15D8-4194-A562-DA7A25522401}" type="presParOf" srcId="{21A2D731-2794-40B5-B638-A15F3216FA7B}" destId="{2761F4DD-A6FE-43F8-B2AD-2DE30DA45D35}" srcOrd="15" destOrd="0" presId="urn:microsoft.com/office/officeart/2005/8/layout/cycle6"/>
    <dgm:cxn modelId="{BFEFAC4D-39F2-445C-9D6B-D78D6916D2C9}" type="presParOf" srcId="{21A2D731-2794-40B5-B638-A15F3216FA7B}" destId="{1EF8FF46-5417-4447-AC15-CEE78A15E1B7}" srcOrd="16" destOrd="0" presId="urn:microsoft.com/office/officeart/2005/8/layout/cycle6"/>
    <dgm:cxn modelId="{7E2C0992-A491-483F-A874-1F119A30E0FD}" type="presParOf" srcId="{21A2D731-2794-40B5-B638-A15F3216FA7B}" destId="{8489FA9D-61C9-4564-A787-B7BABAE074E7}" srcOrd="17" destOrd="0" presId="urn:microsoft.com/office/officeart/2005/8/layout/cycle6"/>
    <dgm:cxn modelId="{2792845B-6E0D-42BC-8785-EB04C5A01CF0}" type="presParOf" srcId="{21A2D731-2794-40B5-B638-A15F3216FA7B}" destId="{784E5BD6-0BD9-47DC-BE8B-01BACE27B344}" srcOrd="18" destOrd="0" presId="urn:microsoft.com/office/officeart/2005/8/layout/cycle6"/>
    <dgm:cxn modelId="{6E2B44E7-9079-46AD-BD00-B4F847FD2C43}" type="presParOf" srcId="{21A2D731-2794-40B5-B638-A15F3216FA7B}" destId="{5AA63BC7-0C73-4763-81EE-208C6E3CA1B1}" srcOrd="19" destOrd="0" presId="urn:microsoft.com/office/officeart/2005/8/layout/cycle6"/>
    <dgm:cxn modelId="{63AB9A65-1F6F-480B-A6EF-95A3E16C4FBB}" type="presParOf" srcId="{21A2D731-2794-40B5-B638-A15F3216FA7B}" destId="{B8990192-2763-485D-8697-7CFDBB3BFE14}" srcOrd="20" destOrd="0" presId="urn:microsoft.com/office/officeart/2005/8/layout/cycle6"/>
    <dgm:cxn modelId="{E0F0453A-1525-4036-A0EA-877E5105C2A0}" type="presParOf" srcId="{21A2D731-2794-40B5-B638-A15F3216FA7B}" destId="{952CAF2E-5C54-4A79-953F-A13D55794F64}" srcOrd="21" destOrd="0" presId="urn:microsoft.com/office/officeart/2005/8/layout/cycle6"/>
    <dgm:cxn modelId="{C0C6DE57-5B4C-4879-B7C9-7E1AF3C766A2}" type="presParOf" srcId="{21A2D731-2794-40B5-B638-A15F3216FA7B}" destId="{2D7AAAB6-6883-4084-836E-24703158533C}" srcOrd="22" destOrd="0" presId="urn:microsoft.com/office/officeart/2005/8/layout/cycle6"/>
    <dgm:cxn modelId="{0143C728-2BB6-4EFA-9857-86F18CB737BE}" type="presParOf" srcId="{21A2D731-2794-40B5-B638-A15F3216FA7B}" destId="{811CFEC3-D328-449B-B283-B5AC42093963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9E22CB-2FE0-478D-9EA2-4FFBC4D5186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5E199E6-5D36-47A7-BA40-3D5E54214F3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ERP</a:t>
          </a:r>
          <a:br>
            <a:rPr lang="en-US" sz="2400" b="1" dirty="0" smtClean="0">
              <a:solidFill>
                <a:srgbClr val="FF0000"/>
              </a:solidFill>
            </a:rPr>
          </a:br>
          <a:r>
            <a:rPr lang="ru-RU" sz="2400" b="1" dirty="0" smtClean="0">
              <a:solidFill>
                <a:srgbClr val="FF0000"/>
              </a:solidFill>
            </a:rPr>
            <a:t>Отражение в </a:t>
          </a:r>
          <a:r>
            <a:rPr lang="ru-RU" sz="2400" b="1" dirty="0" err="1" smtClean="0">
              <a:solidFill>
                <a:srgbClr val="FF0000"/>
              </a:solidFill>
            </a:rPr>
            <a:t>регл</a:t>
          </a:r>
          <a:r>
            <a:rPr lang="ru-RU" sz="2400" b="1" dirty="0" smtClean="0">
              <a:solidFill>
                <a:srgbClr val="FF0000"/>
              </a:solidFill>
            </a:rPr>
            <a:t>. учете (по правилам)</a:t>
          </a:r>
          <a:endParaRPr lang="ru-RU" sz="2400" b="1" dirty="0">
            <a:solidFill>
              <a:srgbClr val="FF0000"/>
            </a:solidFill>
          </a:endParaRPr>
        </a:p>
      </dgm:t>
    </dgm:pt>
    <dgm:pt modelId="{E0967282-1B97-4A45-8B20-7BF59B9C5775}" type="parTrans" cxnId="{827C76D1-5AE8-4398-8FC8-8697540C4343}">
      <dgm:prSet/>
      <dgm:spPr/>
      <dgm:t>
        <a:bodyPr/>
        <a:lstStyle/>
        <a:p>
          <a:endParaRPr lang="ru-RU"/>
        </a:p>
      </dgm:t>
    </dgm:pt>
    <dgm:pt modelId="{ADC9B08C-CEF1-43E1-A870-BE2FEC7CFC8A}" type="sibTrans" cxnId="{827C76D1-5AE8-4398-8FC8-8697540C4343}">
      <dgm:prSet/>
      <dgm:spPr/>
      <dgm:t>
        <a:bodyPr/>
        <a:lstStyle/>
        <a:p>
          <a:endParaRPr lang="ru-RU"/>
        </a:p>
      </dgm:t>
    </dgm:pt>
    <dgm:pt modelId="{9F4B141B-F496-4589-91A7-1054B42B0F9E}">
      <dgm:prSet phldrT="[Текст]" custT="1"/>
      <dgm:spPr/>
      <dgm:t>
        <a:bodyPr/>
        <a:lstStyle/>
        <a:p>
          <a:r>
            <a:rPr lang="ru-RU" sz="2000" b="1" dirty="0" smtClean="0"/>
            <a:t>Конструкторы и технологи (нормирование)</a:t>
          </a:r>
          <a:endParaRPr lang="ru-RU" sz="2000" b="1" dirty="0"/>
        </a:p>
      </dgm:t>
    </dgm:pt>
    <dgm:pt modelId="{56FBC682-22E6-474A-A219-4C89F518C089}" type="parTrans" cxnId="{E9573F77-F704-4796-B83C-2750C1A355C5}">
      <dgm:prSet/>
      <dgm:spPr/>
      <dgm:t>
        <a:bodyPr/>
        <a:lstStyle/>
        <a:p>
          <a:endParaRPr lang="ru-RU"/>
        </a:p>
      </dgm:t>
    </dgm:pt>
    <dgm:pt modelId="{22D36621-D0F8-4B45-B8C7-71F8FC41047F}" type="sibTrans" cxnId="{E9573F77-F704-4796-B83C-2750C1A355C5}">
      <dgm:prSet/>
      <dgm:spPr/>
      <dgm:t>
        <a:bodyPr/>
        <a:lstStyle/>
        <a:p>
          <a:endParaRPr lang="ru-RU"/>
        </a:p>
      </dgm:t>
    </dgm:pt>
    <dgm:pt modelId="{5697C88A-46FC-42DD-B37E-BBE50E173B96}">
      <dgm:prSet phldrT="[Текст]" custT="1"/>
      <dgm:spPr/>
      <dgm:t>
        <a:bodyPr/>
        <a:lstStyle/>
        <a:p>
          <a:r>
            <a:rPr lang="ru-RU" sz="2000" b="1" dirty="0" smtClean="0"/>
            <a:t>Отдел продаж</a:t>
          </a:r>
          <a:endParaRPr lang="ru-RU" sz="2000" b="1" dirty="0"/>
        </a:p>
      </dgm:t>
    </dgm:pt>
    <dgm:pt modelId="{BCF7DE05-82BA-447C-915A-C5571D05C32E}" type="parTrans" cxnId="{F46C89E7-2358-4D09-844F-B0033BA10511}">
      <dgm:prSet/>
      <dgm:spPr/>
      <dgm:t>
        <a:bodyPr/>
        <a:lstStyle/>
        <a:p>
          <a:endParaRPr lang="ru-RU"/>
        </a:p>
      </dgm:t>
    </dgm:pt>
    <dgm:pt modelId="{EC587A14-C9AC-4696-A7BC-73F5C7633EEA}" type="sibTrans" cxnId="{F46C89E7-2358-4D09-844F-B0033BA10511}">
      <dgm:prSet/>
      <dgm:spPr/>
      <dgm:t>
        <a:bodyPr/>
        <a:lstStyle/>
        <a:p>
          <a:endParaRPr lang="ru-RU"/>
        </a:p>
      </dgm:t>
    </dgm:pt>
    <dgm:pt modelId="{CBB146B4-61BC-47C1-941D-8F2F0EA044E7}">
      <dgm:prSet phldrT="[Текст]" custT="1"/>
      <dgm:spPr/>
      <dgm:t>
        <a:bodyPr/>
        <a:lstStyle/>
        <a:p>
          <a:r>
            <a:rPr lang="ru-RU" sz="2000" b="1" dirty="0" smtClean="0"/>
            <a:t>Производство и ремонты</a:t>
          </a:r>
          <a:endParaRPr lang="ru-RU" sz="2000" b="1" dirty="0"/>
        </a:p>
      </dgm:t>
    </dgm:pt>
    <dgm:pt modelId="{8AF2498E-3578-464A-972E-AC2DC7E968D4}" type="parTrans" cxnId="{39BE2BE9-587B-48EA-92B1-CBD941B6B715}">
      <dgm:prSet/>
      <dgm:spPr/>
      <dgm:t>
        <a:bodyPr/>
        <a:lstStyle/>
        <a:p>
          <a:endParaRPr lang="ru-RU"/>
        </a:p>
      </dgm:t>
    </dgm:pt>
    <dgm:pt modelId="{00A65CEE-BB3A-465A-B2EF-B4DD8B933863}" type="sibTrans" cxnId="{39BE2BE9-587B-48EA-92B1-CBD941B6B715}">
      <dgm:prSet/>
      <dgm:spPr/>
      <dgm:t>
        <a:bodyPr/>
        <a:lstStyle/>
        <a:p>
          <a:endParaRPr lang="ru-RU"/>
        </a:p>
      </dgm:t>
    </dgm:pt>
    <dgm:pt modelId="{68C98779-8B75-4907-867E-273B015E8365}">
      <dgm:prSet phldrT="[Текст]" custT="1"/>
      <dgm:spPr/>
      <dgm:t>
        <a:bodyPr/>
        <a:lstStyle/>
        <a:p>
          <a:r>
            <a:rPr lang="ru-RU" sz="2000" b="1" dirty="0" smtClean="0"/>
            <a:t>Складское хозяйство</a:t>
          </a:r>
          <a:endParaRPr lang="ru-RU" sz="2000" b="1" dirty="0"/>
        </a:p>
      </dgm:t>
    </dgm:pt>
    <dgm:pt modelId="{7D48B5EE-32EE-4D9E-8833-0D54FCACC0DF}" type="parTrans" cxnId="{E69C4AE4-3AB3-4A54-8F95-832A608B8869}">
      <dgm:prSet/>
      <dgm:spPr/>
      <dgm:t>
        <a:bodyPr/>
        <a:lstStyle/>
        <a:p>
          <a:endParaRPr lang="ru-RU"/>
        </a:p>
      </dgm:t>
    </dgm:pt>
    <dgm:pt modelId="{D08E6E56-A35F-4DB2-B6BD-1AA0A7FFC24D}" type="sibTrans" cxnId="{E69C4AE4-3AB3-4A54-8F95-832A608B8869}">
      <dgm:prSet/>
      <dgm:spPr/>
      <dgm:t>
        <a:bodyPr/>
        <a:lstStyle/>
        <a:p>
          <a:endParaRPr lang="ru-RU"/>
        </a:p>
      </dgm:t>
    </dgm:pt>
    <dgm:pt modelId="{632AA3DA-D89E-4C1E-8823-7C64D1238362}">
      <dgm:prSet phldrT="[Текст]" custT="1"/>
      <dgm:spPr/>
      <dgm:t>
        <a:bodyPr/>
        <a:lstStyle/>
        <a:p>
          <a:r>
            <a:rPr lang="ru-RU" sz="2000" b="1" dirty="0" smtClean="0"/>
            <a:t>Финансовый отдел, Казначейство</a:t>
          </a:r>
          <a:endParaRPr lang="ru-RU" sz="2000" b="1" dirty="0"/>
        </a:p>
      </dgm:t>
    </dgm:pt>
    <dgm:pt modelId="{68E33FCB-8F10-46B1-AC0D-575CF20DF505}" type="parTrans" cxnId="{A531DBE9-52A6-4913-98EE-4016E2381F56}">
      <dgm:prSet/>
      <dgm:spPr/>
      <dgm:t>
        <a:bodyPr/>
        <a:lstStyle/>
        <a:p>
          <a:endParaRPr lang="ru-RU"/>
        </a:p>
      </dgm:t>
    </dgm:pt>
    <dgm:pt modelId="{3B1F9BF8-5EAF-4B7B-8B64-A1B93687CBC4}" type="sibTrans" cxnId="{A531DBE9-52A6-4913-98EE-4016E2381F56}">
      <dgm:prSet/>
      <dgm:spPr/>
      <dgm:t>
        <a:bodyPr/>
        <a:lstStyle/>
        <a:p>
          <a:endParaRPr lang="ru-RU"/>
        </a:p>
      </dgm:t>
    </dgm:pt>
    <dgm:pt modelId="{9EEF2FAD-A9FB-4ED6-8470-E60DC1F73E12}">
      <dgm:prSet phldrT="[Текст]" custT="1"/>
      <dgm:spPr/>
      <dgm:t>
        <a:bodyPr/>
        <a:lstStyle/>
        <a:p>
          <a:r>
            <a:rPr lang="ru-RU" sz="2000" b="1" dirty="0" smtClean="0"/>
            <a:t>Отдел кадров</a:t>
          </a:r>
          <a:endParaRPr lang="ru-RU" sz="2000" b="1" dirty="0"/>
        </a:p>
      </dgm:t>
    </dgm:pt>
    <dgm:pt modelId="{24F7E24E-17B8-4F3A-BABF-5EAB89F1280A}" type="parTrans" cxnId="{08644763-5271-4D4A-AE2A-4896CE94A7EA}">
      <dgm:prSet/>
      <dgm:spPr/>
      <dgm:t>
        <a:bodyPr/>
        <a:lstStyle/>
        <a:p>
          <a:endParaRPr lang="ru-RU"/>
        </a:p>
      </dgm:t>
    </dgm:pt>
    <dgm:pt modelId="{D4CD4A8E-F588-47F0-B557-47EFF71DFB89}" type="sibTrans" cxnId="{08644763-5271-4D4A-AE2A-4896CE94A7EA}">
      <dgm:prSet/>
      <dgm:spPr/>
      <dgm:t>
        <a:bodyPr/>
        <a:lstStyle/>
        <a:p>
          <a:endParaRPr lang="ru-RU"/>
        </a:p>
      </dgm:t>
    </dgm:pt>
    <dgm:pt modelId="{8FB4945B-3228-4096-9723-09A3D93CADAF}">
      <dgm:prSet phldrT="[Текст]" custT="1"/>
      <dgm:spPr/>
      <dgm:t>
        <a:bodyPr/>
        <a:lstStyle/>
        <a:p>
          <a:r>
            <a:rPr lang="ru-RU" sz="2000" b="1" dirty="0" smtClean="0"/>
            <a:t>Снабжение</a:t>
          </a:r>
          <a:endParaRPr lang="ru-RU" sz="2000" b="1" dirty="0"/>
        </a:p>
      </dgm:t>
    </dgm:pt>
    <dgm:pt modelId="{835F9A19-C2C4-4C1C-9774-0A695A2D723F}" type="parTrans" cxnId="{EB9C724B-6B2F-4F87-A4C7-8D01A8247C20}">
      <dgm:prSet/>
      <dgm:spPr/>
      <dgm:t>
        <a:bodyPr/>
        <a:lstStyle/>
        <a:p>
          <a:endParaRPr lang="ru-RU"/>
        </a:p>
      </dgm:t>
    </dgm:pt>
    <dgm:pt modelId="{A3F1F1DE-CC88-4813-B5BF-7CE7C7F49633}" type="sibTrans" cxnId="{EB9C724B-6B2F-4F87-A4C7-8D01A8247C20}">
      <dgm:prSet/>
      <dgm:spPr/>
      <dgm:t>
        <a:bodyPr/>
        <a:lstStyle/>
        <a:p>
          <a:endParaRPr lang="ru-RU"/>
        </a:p>
      </dgm:t>
    </dgm:pt>
    <dgm:pt modelId="{1C9212F3-17F6-4187-AFFE-FE8929EB1DD0}">
      <dgm:prSet phldrT="[Текст]" custT="1"/>
      <dgm:spPr/>
      <dgm:t>
        <a:bodyPr/>
        <a:lstStyle/>
        <a:p>
          <a:r>
            <a:rPr lang="ru-RU" sz="2000" b="1" dirty="0" smtClean="0"/>
            <a:t>АХО</a:t>
          </a:r>
          <a:endParaRPr lang="ru-RU" sz="2000" b="1" dirty="0"/>
        </a:p>
      </dgm:t>
    </dgm:pt>
    <dgm:pt modelId="{A10A89FC-CE96-42F7-BB72-2950EE024D91}" type="parTrans" cxnId="{D5D39010-4797-4602-A536-7880177A0EBB}">
      <dgm:prSet/>
      <dgm:spPr/>
      <dgm:t>
        <a:bodyPr/>
        <a:lstStyle/>
        <a:p>
          <a:endParaRPr lang="ru-RU"/>
        </a:p>
      </dgm:t>
    </dgm:pt>
    <dgm:pt modelId="{1F81249F-0F05-4022-B86A-EF9DDE6D3B5C}" type="sibTrans" cxnId="{D5D39010-4797-4602-A536-7880177A0EBB}">
      <dgm:prSet/>
      <dgm:spPr/>
      <dgm:t>
        <a:bodyPr/>
        <a:lstStyle/>
        <a:p>
          <a:endParaRPr lang="ru-RU"/>
        </a:p>
      </dgm:t>
    </dgm:pt>
    <dgm:pt modelId="{05CAC4B3-1C51-42E2-8FF2-3512A94839F0}" type="pres">
      <dgm:prSet presAssocID="{9A9E22CB-2FE0-478D-9EA2-4FFBC4D518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C5529-95C1-464A-BBEC-DAA19FCE6E6E}" type="pres">
      <dgm:prSet presAssocID="{A5E199E6-5D36-47A7-BA40-3D5E54214F3E}" presName="centerShape" presStyleLbl="node0" presStyleIdx="0" presStyleCnt="1"/>
      <dgm:spPr/>
      <dgm:t>
        <a:bodyPr/>
        <a:lstStyle/>
        <a:p>
          <a:endParaRPr lang="ru-RU"/>
        </a:p>
      </dgm:t>
    </dgm:pt>
    <dgm:pt modelId="{2585A37E-596D-4CE6-8CFD-FBD5477174BC}" type="pres">
      <dgm:prSet presAssocID="{56FBC682-22E6-474A-A219-4C89F518C089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FCD1C05B-9223-40E4-8DCC-16FA89453E84}" type="pres">
      <dgm:prSet presAssocID="{9F4B141B-F496-4589-91A7-1054B42B0F9E}" presName="node" presStyleLbl="node1" presStyleIdx="0" presStyleCnt="8" custScaleX="134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77C0A-CBBA-4ADD-8D37-BD485F160E10}" type="pres">
      <dgm:prSet presAssocID="{BCF7DE05-82BA-447C-915A-C5571D05C32E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7313E883-9488-447D-95E0-26C54D858617}" type="pres">
      <dgm:prSet presAssocID="{5697C88A-46FC-42DD-B37E-BBE50E173B9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8E1BB-2B5C-4D1E-85F7-B736EF539440}" type="pres">
      <dgm:prSet presAssocID="{8AF2498E-3578-464A-972E-AC2DC7E968D4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9835D604-6207-4A9B-8674-D013CA8C4B9C}" type="pres">
      <dgm:prSet presAssocID="{CBB146B4-61BC-47C1-941D-8F2F0EA044E7}" presName="node" presStyleLbl="node1" presStyleIdx="2" presStyleCnt="8" custScaleX="11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EFE43-4DC4-48CA-8FCD-CB6A846E1206}" type="pres">
      <dgm:prSet presAssocID="{7D48B5EE-32EE-4D9E-8833-0D54FCACC0DF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845362BB-3CFB-4246-A775-18F2E2F653AE}" type="pres">
      <dgm:prSet presAssocID="{68C98779-8B75-4907-867E-273B015E836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EBC3F-5CC7-4E0C-A7DD-A5ACA6A0B163}" type="pres">
      <dgm:prSet presAssocID="{835F9A19-C2C4-4C1C-9774-0A695A2D723F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7EA4E87B-C639-49B7-A143-26290983BD6C}" type="pres">
      <dgm:prSet presAssocID="{8FB4945B-3228-4096-9723-09A3D93CADA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77FBC-E79E-451A-84A1-0D2482FFF7EC}" type="pres">
      <dgm:prSet presAssocID="{68E33FCB-8F10-46B1-AC0D-575CF20DF505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35411C6A-3FC9-44D3-824F-8B47A85F2991}" type="pres">
      <dgm:prSet presAssocID="{632AA3DA-D89E-4C1E-8823-7C64D1238362}" presName="node" presStyleLbl="node1" presStyleIdx="5" presStyleCnt="8" custScaleX="114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D1D2C-F79C-4A11-85B2-5A8F285796C4}" type="pres">
      <dgm:prSet presAssocID="{24F7E24E-17B8-4F3A-BABF-5EAB89F1280A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F12D90C8-F333-4D45-9758-8617FBB89920}" type="pres">
      <dgm:prSet presAssocID="{9EEF2FAD-A9FB-4ED6-8470-E60DC1F73E1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E1E88-81B4-4BD3-9FC3-FA6A8C90040B}" type="pres">
      <dgm:prSet presAssocID="{A10A89FC-CE96-42F7-BB72-2950EE024D91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FE63C3C5-35A3-40C5-9484-28A3897BFD64}" type="pres">
      <dgm:prSet presAssocID="{1C9212F3-17F6-4187-AFFE-FE8929EB1DD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D14D8A-2D07-4B44-AEFE-F3BCE9C5B9CD}" type="presOf" srcId="{A5E199E6-5D36-47A7-BA40-3D5E54214F3E}" destId="{3AEC5529-95C1-464A-BBEC-DAA19FCE6E6E}" srcOrd="0" destOrd="0" presId="urn:microsoft.com/office/officeart/2005/8/layout/radial4"/>
    <dgm:cxn modelId="{D02D6159-ABAE-4900-A2F4-FD1FC11E2730}" type="presOf" srcId="{5697C88A-46FC-42DD-B37E-BBE50E173B96}" destId="{7313E883-9488-447D-95E0-26C54D858617}" srcOrd="0" destOrd="0" presId="urn:microsoft.com/office/officeart/2005/8/layout/radial4"/>
    <dgm:cxn modelId="{E88C7F86-DED8-4A93-9CB9-5EF789773E3A}" type="presOf" srcId="{24F7E24E-17B8-4F3A-BABF-5EAB89F1280A}" destId="{297D1D2C-F79C-4A11-85B2-5A8F285796C4}" srcOrd="0" destOrd="0" presId="urn:microsoft.com/office/officeart/2005/8/layout/radial4"/>
    <dgm:cxn modelId="{A531DBE9-52A6-4913-98EE-4016E2381F56}" srcId="{A5E199E6-5D36-47A7-BA40-3D5E54214F3E}" destId="{632AA3DA-D89E-4C1E-8823-7C64D1238362}" srcOrd="5" destOrd="0" parTransId="{68E33FCB-8F10-46B1-AC0D-575CF20DF505}" sibTransId="{3B1F9BF8-5EAF-4B7B-8B64-A1B93687CBC4}"/>
    <dgm:cxn modelId="{96FEDD1D-083F-4CE2-9684-16C5F7E682AE}" type="presOf" srcId="{9EEF2FAD-A9FB-4ED6-8470-E60DC1F73E12}" destId="{F12D90C8-F333-4D45-9758-8617FBB89920}" srcOrd="0" destOrd="0" presId="urn:microsoft.com/office/officeart/2005/8/layout/radial4"/>
    <dgm:cxn modelId="{EB9C724B-6B2F-4F87-A4C7-8D01A8247C20}" srcId="{A5E199E6-5D36-47A7-BA40-3D5E54214F3E}" destId="{8FB4945B-3228-4096-9723-09A3D93CADAF}" srcOrd="4" destOrd="0" parTransId="{835F9A19-C2C4-4C1C-9774-0A695A2D723F}" sibTransId="{A3F1F1DE-CC88-4813-B5BF-7CE7C7F49633}"/>
    <dgm:cxn modelId="{FE7394F5-BCD1-4375-851C-DB9D7419E9E8}" type="presOf" srcId="{1C9212F3-17F6-4187-AFFE-FE8929EB1DD0}" destId="{FE63C3C5-35A3-40C5-9484-28A3897BFD64}" srcOrd="0" destOrd="0" presId="urn:microsoft.com/office/officeart/2005/8/layout/radial4"/>
    <dgm:cxn modelId="{DCCA80BD-B39E-45E6-A3F5-EECF03CFDC8B}" type="presOf" srcId="{835F9A19-C2C4-4C1C-9774-0A695A2D723F}" destId="{80CEBC3F-5CC7-4E0C-A7DD-A5ACA6A0B163}" srcOrd="0" destOrd="0" presId="urn:microsoft.com/office/officeart/2005/8/layout/radial4"/>
    <dgm:cxn modelId="{B70911BB-373D-4AF7-8261-FDDB52C0E231}" type="presOf" srcId="{CBB146B4-61BC-47C1-941D-8F2F0EA044E7}" destId="{9835D604-6207-4A9B-8674-D013CA8C4B9C}" srcOrd="0" destOrd="0" presId="urn:microsoft.com/office/officeart/2005/8/layout/radial4"/>
    <dgm:cxn modelId="{066CBE3A-52C7-41D2-B04C-09008DE240B4}" type="presOf" srcId="{68C98779-8B75-4907-867E-273B015E8365}" destId="{845362BB-3CFB-4246-A775-18F2E2F653AE}" srcOrd="0" destOrd="0" presId="urn:microsoft.com/office/officeart/2005/8/layout/radial4"/>
    <dgm:cxn modelId="{39BE2BE9-587B-48EA-92B1-CBD941B6B715}" srcId="{A5E199E6-5D36-47A7-BA40-3D5E54214F3E}" destId="{CBB146B4-61BC-47C1-941D-8F2F0EA044E7}" srcOrd="2" destOrd="0" parTransId="{8AF2498E-3578-464A-972E-AC2DC7E968D4}" sibTransId="{00A65CEE-BB3A-465A-B2EF-B4DD8B933863}"/>
    <dgm:cxn modelId="{91E45ECA-B24B-4A93-B758-166D4B6571BA}" type="presOf" srcId="{7D48B5EE-32EE-4D9E-8833-0D54FCACC0DF}" destId="{1AFEFE43-4DC4-48CA-8FCD-CB6A846E1206}" srcOrd="0" destOrd="0" presId="urn:microsoft.com/office/officeart/2005/8/layout/radial4"/>
    <dgm:cxn modelId="{DBD3296F-E4F6-4CB0-8C68-35962ACD3127}" type="presOf" srcId="{BCF7DE05-82BA-447C-915A-C5571D05C32E}" destId="{7AF77C0A-CBBA-4ADD-8D37-BD485F160E10}" srcOrd="0" destOrd="0" presId="urn:microsoft.com/office/officeart/2005/8/layout/radial4"/>
    <dgm:cxn modelId="{E69C4AE4-3AB3-4A54-8F95-832A608B8869}" srcId="{A5E199E6-5D36-47A7-BA40-3D5E54214F3E}" destId="{68C98779-8B75-4907-867E-273B015E8365}" srcOrd="3" destOrd="0" parTransId="{7D48B5EE-32EE-4D9E-8833-0D54FCACC0DF}" sibTransId="{D08E6E56-A35F-4DB2-B6BD-1AA0A7FFC24D}"/>
    <dgm:cxn modelId="{E9573F77-F704-4796-B83C-2750C1A355C5}" srcId="{A5E199E6-5D36-47A7-BA40-3D5E54214F3E}" destId="{9F4B141B-F496-4589-91A7-1054B42B0F9E}" srcOrd="0" destOrd="0" parTransId="{56FBC682-22E6-474A-A219-4C89F518C089}" sibTransId="{22D36621-D0F8-4B45-B8C7-71F8FC41047F}"/>
    <dgm:cxn modelId="{CDF22830-9EB3-430E-B2DF-BE812E0BDD28}" type="presOf" srcId="{A10A89FC-CE96-42F7-BB72-2950EE024D91}" destId="{2DBE1E88-81B4-4BD3-9FC3-FA6A8C90040B}" srcOrd="0" destOrd="0" presId="urn:microsoft.com/office/officeart/2005/8/layout/radial4"/>
    <dgm:cxn modelId="{F46C89E7-2358-4D09-844F-B0033BA10511}" srcId="{A5E199E6-5D36-47A7-BA40-3D5E54214F3E}" destId="{5697C88A-46FC-42DD-B37E-BBE50E173B96}" srcOrd="1" destOrd="0" parTransId="{BCF7DE05-82BA-447C-915A-C5571D05C32E}" sibTransId="{EC587A14-C9AC-4696-A7BC-73F5C7633EEA}"/>
    <dgm:cxn modelId="{D5D39010-4797-4602-A536-7880177A0EBB}" srcId="{A5E199E6-5D36-47A7-BA40-3D5E54214F3E}" destId="{1C9212F3-17F6-4187-AFFE-FE8929EB1DD0}" srcOrd="7" destOrd="0" parTransId="{A10A89FC-CE96-42F7-BB72-2950EE024D91}" sibTransId="{1F81249F-0F05-4022-B86A-EF9DDE6D3B5C}"/>
    <dgm:cxn modelId="{80E3B5A5-4C4F-4AE1-96AB-ACB7A33B412C}" type="presOf" srcId="{8FB4945B-3228-4096-9723-09A3D93CADAF}" destId="{7EA4E87B-C639-49B7-A143-26290983BD6C}" srcOrd="0" destOrd="0" presId="urn:microsoft.com/office/officeart/2005/8/layout/radial4"/>
    <dgm:cxn modelId="{827C76D1-5AE8-4398-8FC8-8697540C4343}" srcId="{9A9E22CB-2FE0-478D-9EA2-4FFBC4D51868}" destId="{A5E199E6-5D36-47A7-BA40-3D5E54214F3E}" srcOrd="0" destOrd="0" parTransId="{E0967282-1B97-4A45-8B20-7BF59B9C5775}" sibTransId="{ADC9B08C-CEF1-43E1-A870-BE2FEC7CFC8A}"/>
    <dgm:cxn modelId="{636B1761-D72C-48B4-BEFE-1D358A52D629}" type="presOf" srcId="{9F4B141B-F496-4589-91A7-1054B42B0F9E}" destId="{FCD1C05B-9223-40E4-8DCC-16FA89453E84}" srcOrd="0" destOrd="0" presId="urn:microsoft.com/office/officeart/2005/8/layout/radial4"/>
    <dgm:cxn modelId="{4E57B00F-28C4-4E7F-BCC7-78050F2D4935}" type="presOf" srcId="{56FBC682-22E6-474A-A219-4C89F518C089}" destId="{2585A37E-596D-4CE6-8CFD-FBD5477174BC}" srcOrd="0" destOrd="0" presId="urn:microsoft.com/office/officeart/2005/8/layout/radial4"/>
    <dgm:cxn modelId="{08644763-5271-4D4A-AE2A-4896CE94A7EA}" srcId="{A5E199E6-5D36-47A7-BA40-3D5E54214F3E}" destId="{9EEF2FAD-A9FB-4ED6-8470-E60DC1F73E12}" srcOrd="6" destOrd="0" parTransId="{24F7E24E-17B8-4F3A-BABF-5EAB89F1280A}" sibTransId="{D4CD4A8E-F588-47F0-B557-47EFF71DFB89}"/>
    <dgm:cxn modelId="{6A349C57-C45F-4C1B-ABB1-A1816E7A7C60}" type="presOf" srcId="{9A9E22CB-2FE0-478D-9EA2-4FFBC4D51868}" destId="{05CAC4B3-1C51-42E2-8FF2-3512A94839F0}" srcOrd="0" destOrd="0" presId="urn:microsoft.com/office/officeart/2005/8/layout/radial4"/>
    <dgm:cxn modelId="{199F4D90-48D0-431C-AD17-91886F33F8DF}" type="presOf" srcId="{632AA3DA-D89E-4C1E-8823-7C64D1238362}" destId="{35411C6A-3FC9-44D3-824F-8B47A85F2991}" srcOrd="0" destOrd="0" presId="urn:microsoft.com/office/officeart/2005/8/layout/radial4"/>
    <dgm:cxn modelId="{CA54FD14-E94A-42D8-A0CC-47FF7668675A}" type="presOf" srcId="{68E33FCB-8F10-46B1-AC0D-575CF20DF505}" destId="{91977FBC-E79E-451A-84A1-0D2482FFF7EC}" srcOrd="0" destOrd="0" presId="urn:microsoft.com/office/officeart/2005/8/layout/radial4"/>
    <dgm:cxn modelId="{E2D04855-8B63-4B2F-AF8A-5BDDEA0C1E17}" type="presOf" srcId="{8AF2498E-3578-464A-972E-AC2DC7E968D4}" destId="{0D48E1BB-2B5C-4D1E-85F7-B736EF539440}" srcOrd="0" destOrd="0" presId="urn:microsoft.com/office/officeart/2005/8/layout/radial4"/>
    <dgm:cxn modelId="{42F016C2-ABBB-4850-B599-93000A698E51}" type="presParOf" srcId="{05CAC4B3-1C51-42E2-8FF2-3512A94839F0}" destId="{3AEC5529-95C1-464A-BBEC-DAA19FCE6E6E}" srcOrd="0" destOrd="0" presId="urn:microsoft.com/office/officeart/2005/8/layout/radial4"/>
    <dgm:cxn modelId="{BFBAB63D-B99D-494C-868E-1A69A85326C5}" type="presParOf" srcId="{05CAC4B3-1C51-42E2-8FF2-3512A94839F0}" destId="{2585A37E-596D-4CE6-8CFD-FBD5477174BC}" srcOrd="1" destOrd="0" presId="urn:microsoft.com/office/officeart/2005/8/layout/radial4"/>
    <dgm:cxn modelId="{DF37DD98-A8C2-4C3F-BFE1-8F1CF4F2703E}" type="presParOf" srcId="{05CAC4B3-1C51-42E2-8FF2-3512A94839F0}" destId="{FCD1C05B-9223-40E4-8DCC-16FA89453E84}" srcOrd="2" destOrd="0" presId="urn:microsoft.com/office/officeart/2005/8/layout/radial4"/>
    <dgm:cxn modelId="{ECC34A18-6084-4319-8C8A-8EF99FFF8006}" type="presParOf" srcId="{05CAC4B3-1C51-42E2-8FF2-3512A94839F0}" destId="{7AF77C0A-CBBA-4ADD-8D37-BD485F160E10}" srcOrd="3" destOrd="0" presId="urn:microsoft.com/office/officeart/2005/8/layout/radial4"/>
    <dgm:cxn modelId="{DACDD853-3A1E-49FD-AF7B-9AEF68DDA79A}" type="presParOf" srcId="{05CAC4B3-1C51-42E2-8FF2-3512A94839F0}" destId="{7313E883-9488-447D-95E0-26C54D858617}" srcOrd="4" destOrd="0" presId="urn:microsoft.com/office/officeart/2005/8/layout/radial4"/>
    <dgm:cxn modelId="{4F7B3389-94FC-46C1-B086-5647FEC6946B}" type="presParOf" srcId="{05CAC4B3-1C51-42E2-8FF2-3512A94839F0}" destId="{0D48E1BB-2B5C-4D1E-85F7-B736EF539440}" srcOrd="5" destOrd="0" presId="urn:microsoft.com/office/officeart/2005/8/layout/radial4"/>
    <dgm:cxn modelId="{3B53DC85-FCEA-4345-82A2-284C8B190DCA}" type="presParOf" srcId="{05CAC4B3-1C51-42E2-8FF2-3512A94839F0}" destId="{9835D604-6207-4A9B-8674-D013CA8C4B9C}" srcOrd="6" destOrd="0" presId="urn:microsoft.com/office/officeart/2005/8/layout/radial4"/>
    <dgm:cxn modelId="{90043155-C565-4C10-922A-98EC41814BE6}" type="presParOf" srcId="{05CAC4B3-1C51-42E2-8FF2-3512A94839F0}" destId="{1AFEFE43-4DC4-48CA-8FCD-CB6A846E1206}" srcOrd="7" destOrd="0" presId="urn:microsoft.com/office/officeart/2005/8/layout/radial4"/>
    <dgm:cxn modelId="{1887C648-B851-440E-994C-E948EE11CA8A}" type="presParOf" srcId="{05CAC4B3-1C51-42E2-8FF2-3512A94839F0}" destId="{845362BB-3CFB-4246-A775-18F2E2F653AE}" srcOrd="8" destOrd="0" presId="urn:microsoft.com/office/officeart/2005/8/layout/radial4"/>
    <dgm:cxn modelId="{744DF6EA-8FEC-4758-9AF9-AAE20763B209}" type="presParOf" srcId="{05CAC4B3-1C51-42E2-8FF2-3512A94839F0}" destId="{80CEBC3F-5CC7-4E0C-A7DD-A5ACA6A0B163}" srcOrd="9" destOrd="0" presId="urn:microsoft.com/office/officeart/2005/8/layout/radial4"/>
    <dgm:cxn modelId="{4CA7E0CE-56CA-4CF7-A72B-F0E5A622E59E}" type="presParOf" srcId="{05CAC4B3-1C51-42E2-8FF2-3512A94839F0}" destId="{7EA4E87B-C639-49B7-A143-26290983BD6C}" srcOrd="10" destOrd="0" presId="urn:microsoft.com/office/officeart/2005/8/layout/radial4"/>
    <dgm:cxn modelId="{704EA333-E624-4837-9E9C-C72B8D103459}" type="presParOf" srcId="{05CAC4B3-1C51-42E2-8FF2-3512A94839F0}" destId="{91977FBC-E79E-451A-84A1-0D2482FFF7EC}" srcOrd="11" destOrd="0" presId="urn:microsoft.com/office/officeart/2005/8/layout/radial4"/>
    <dgm:cxn modelId="{DE9BCE5C-E133-4F77-A26A-4EF8CA53CCB4}" type="presParOf" srcId="{05CAC4B3-1C51-42E2-8FF2-3512A94839F0}" destId="{35411C6A-3FC9-44D3-824F-8B47A85F2991}" srcOrd="12" destOrd="0" presId="urn:microsoft.com/office/officeart/2005/8/layout/radial4"/>
    <dgm:cxn modelId="{62729A60-A994-443C-90D9-6D7C5E0126F7}" type="presParOf" srcId="{05CAC4B3-1C51-42E2-8FF2-3512A94839F0}" destId="{297D1D2C-F79C-4A11-85B2-5A8F285796C4}" srcOrd="13" destOrd="0" presId="urn:microsoft.com/office/officeart/2005/8/layout/radial4"/>
    <dgm:cxn modelId="{FB138C7F-40B4-450F-9DE6-F4BF7AB253DB}" type="presParOf" srcId="{05CAC4B3-1C51-42E2-8FF2-3512A94839F0}" destId="{F12D90C8-F333-4D45-9758-8617FBB89920}" srcOrd="14" destOrd="0" presId="urn:microsoft.com/office/officeart/2005/8/layout/radial4"/>
    <dgm:cxn modelId="{C6529E3B-F105-4243-84E3-38847C089D9E}" type="presParOf" srcId="{05CAC4B3-1C51-42E2-8FF2-3512A94839F0}" destId="{2DBE1E88-81B4-4BD3-9FC3-FA6A8C90040B}" srcOrd="15" destOrd="0" presId="urn:microsoft.com/office/officeart/2005/8/layout/radial4"/>
    <dgm:cxn modelId="{BF1A3F6E-25FB-45D4-BC09-B361ADC4D539}" type="presParOf" srcId="{05CAC4B3-1C51-42E2-8FF2-3512A94839F0}" destId="{FE63C3C5-35A3-40C5-9484-28A3897BFD64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FFB837-EDA1-4DAF-B8E9-61F6604FFC7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D31222A-DCDB-4885-A7E4-C8FB5AE60211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50000"/>
              </a:schemeClr>
            </a:gs>
          </a:gsLst>
        </a:gradFill>
      </dgm:spPr>
      <dgm:t>
        <a:bodyPr/>
        <a:lstStyle/>
        <a:p>
          <a:r>
            <a:rPr lang="ru-RU" dirty="0" smtClean="0"/>
            <a:t>Клиент</a:t>
          </a:r>
          <a:endParaRPr lang="ru-RU" dirty="0"/>
        </a:p>
      </dgm:t>
    </dgm:pt>
    <dgm:pt modelId="{D617A247-43D8-48DE-8B51-97F80126FCDF}" type="parTrans" cxnId="{3BDC85D5-C876-4A13-A702-C5146E38F4B6}">
      <dgm:prSet/>
      <dgm:spPr/>
      <dgm:t>
        <a:bodyPr/>
        <a:lstStyle/>
        <a:p>
          <a:endParaRPr lang="ru-RU"/>
        </a:p>
      </dgm:t>
    </dgm:pt>
    <dgm:pt modelId="{03548CF8-07EC-4CFC-8A3C-A4E755E6B5D0}" type="sibTrans" cxnId="{3BDC85D5-C876-4A13-A702-C5146E38F4B6}">
      <dgm:prSet/>
      <dgm:spPr/>
      <dgm:t>
        <a:bodyPr/>
        <a:lstStyle/>
        <a:p>
          <a:endParaRPr lang="ru-RU"/>
        </a:p>
      </dgm:t>
    </dgm:pt>
    <dgm:pt modelId="{DDE47547-2317-4320-A7AE-8C8E148C7CBB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ru-RU" dirty="0" smtClean="0"/>
            <a:t>Сбыт, склад ГП</a:t>
          </a:r>
          <a:endParaRPr lang="ru-RU" dirty="0"/>
        </a:p>
      </dgm:t>
    </dgm:pt>
    <dgm:pt modelId="{A518F0F0-425F-4EB0-9EE1-4DAC84B01C50}" type="parTrans" cxnId="{BA74E0AA-84D8-437E-9589-58A2A2603072}">
      <dgm:prSet/>
      <dgm:spPr/>
      <dgm:t>
        <a:bodyPr/>
        <a:lstStyle/>
        <a:p>
          <a:endParaRPr lang="ru-RU"/>
        </a:p>
      </dgm:t>
    </dgm:pt>
    <dgm:pt modelId="{AEC18EDB-62C4-4940-B073-F7EAC2986431}" type="sibTrans" cxnId="{BA74E0AA-84D8-437E-9589-58A2A2603072}">
      <dgm:prSet/>
      <dgm:spPr/>
      <dgm:t>
        <a:bodyPr/>
        <a:lstStyle/>
        <a:p>
          <a:endParaRPr lang="ru-RU"/>
        </a:p>
      </dgm:t>
    </dgm:pt>
    <dgm:pt modelId="{034F9D2C-ED75-4019-8A5E-DC58501368C5}">
      <dgm:prSet phldrT="[Текст]"/>
      <dgm:spPr>
        <a:gradFill rotWithShape="0">
          <a:gsLst>
            <a:gs pos="0">
              <a:srgbClr val="FFC000"/>
            </a:gs>
            <a:gs pos="100000">
              <a:srgbClr val="FFC000">
                <a:lumMod val="70000"/>
              </a:srgbClr>
            </a:gs>
          </a:gsLst>
          <a:lin ang="16200000" scaled="0"/>
        </a:gradFill>
        <a:ln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dirty="0" smtClean="0"/>
            <a:t>Закупки, склад</a:t>
          </a:r>
          <a:endParaRPr lang="ru-RU" dirty="0"/>
        </a:p>
      </dgm:t>
    </dgm:pt>
    <dgm:pt modelId="{4CE57E86-A6BD-4950-AD78-E9D23766DEDB}" type="parTrans" cxnId="{5BBF57B3-9B9B-41FB-BA46-ACB07292A880}">
      <dgm:prSet/>
      <dgm:spPr/>
      <dgm:t>
        <a:bodyPr/>
        <a:lstStyle/>
        <a:p>
          <a:endParaRPr lang="ru-RU"/>
        </a:p>
      </dgm:t>
    </dgm:pt>
    <dgm:pt modelId="{E65EF0A9-5E6F-4EE4-8361-39B225E8B994}" type="sibTrans" cxnId="{5BBF57B3-9B9B-41FB-BA46-ACB07292A880}">
      <dgm:prSet/>
      <dgm:spPr/>
      <dgm:t>
        <a:bodyPr/>
        <a:lstStyle/>
        <a:p>
          <a:endParaRPr lang="ru-RU"/>
        </a:p>
      </dgm:t>
    </dgm:pt>
    <dgm:pt modelId="{07D176A8-4A23-450B-BAC2-C871A79D8138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lumMod val="49000"/>
              </a:schemeClr>
            </a:gs>
            <a:gs pos="100000">
              <a:schemeClr val="accent1">
                <a:lumMod val="75000"/>
              </a:schemeClr>
            </a:gs>
          </a:gsLst>
        </a:gradFill>
      </dgm:spPr>
      <dgm:t>
        <a:bodyPr/>
        <a:lstStyle/>
        <a:p>
          <a:r>
            <a:rPr lang="ru-RU" dirty="0" smtClean="0"/>
            <a:t>Производство</a:t>
          </a:r>
          <a:endParaRPr lang="ru-RU" dirty="0"/>
        </a:p>
      </dgm:t>
    </dgm:pt>
    <dgm:pt modelId="{6CD9870C-7E81-4EB2-A2BA-24619095D6D1}" type="parTrans" cxnId="{B3DC2E73-992A-4FEC-BFEF-1295F4F9E5AC}">
      <dgm:prSet/>
      <dgm:spPr/>
      <dgm:t>
        <a:bodyPr/>
        <a:lstStyle/>
        <a:p>
          <a:endParaRPr lang="ru-RU"/>
        </a:p>
      </dgm:t>
    </dgm:pt>
    <dgm:pt modelId="{19D8B856-FA8B-43C7-AB32-36EEFFBE256C}" type="sibTrans" cxnId="{B3DC2E73-992A-4FEC-BFEF-1295F4F9E5AC}">
      <dgm:prSet/>
      <dgm:spPr/>
      <dgm:t>
        <a:bodyPr/>
        <a:lstStyle/>
        <a:p>
          <a:endParaRPr lang="ru-RU"/>
        </a:p>
      </dgm:t>
    </dgm:pt>
    <dgm:pt modelId="{C22550A8-B957-4D9A-B4D0-8BA5B2545B43}">
      <dgm:prSet phldrT="[Текст]"/>
      <dgm:spPr>
        <a:gradFill rotWithShape="0">
          <a:gsLst>
            <a:gs pos="0">
              <a:schemeClr val="accent3">
                <a:lumMod val="62000"/>
                <a:lumOff val="38000"/>
              </a:schemeClr>
            </a:gs>
            <a:gs pos="100000">
              <a:schemeClr val="accent3">
                <a:lumMod val="79000"/>
              </a:schemeClr>
            </a:gs>
          </a:gsLst>
          <a:lin ang="5400000" scaled="1"/>
        </a:gradFill>
      </dgm:spPr>
      <dgm:t>
        <a:bodyPr/>
        <a:lstStyle/>
        <a:p>
          <a:r>
            <a:rPr lang="ru-RU" dirty="0" smtClean="0"/>
            <a:t>Поставщики</a:t>
          </a:r>
          <a:endParaRPr lang="ru-RU" dirty="0"/>
        </a:p>
      </dgm:t>
    </dgm:pt>
    <dgm:pt modelId="{53CCC604-274A-4370-BDC1-0926EC537730}" type="parTrans" cxnId="{91BF6106-CB5B-47CB-A1E8-050F6543BF34}">
      <dgm:prSet/>
      <dgm:spPr/>
      <dgm:t>
        <a:bodyPr/>
        <a:lstStyle/>
        <a:p>
          <a:endParaRPr lang="ru-RU"/>
        </a:p>
      </dgm:t>
    </dgm:pt>
    <dgm:pt modelId="{D2C1CBBB-74AE-490B-886B-D7687289BE53}" type="sibTrans" cxnId="{91BF6106-CB5B-47CB-A1E8-050F6543BF34}">
      <dgm:prSet/>
      <dgm:spPr/>
      <dgm:t>
        <a:bodyPr/>
        <a:lstStyle/>
        <a:p>
          <a:endParaRPr lang="ru-RU"/>
        </a:p>
      </dgm:t>
    </dgm:pt>
    <dgm:pt modelId="{E80AF959-224B-4F9E-9360-82D882C5BA79}" type="pres">
      <dgm:prSet presAssocID="{1EFFB837-EDA1-4DAF-B8E9-61F6604FFC7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3D7D9F-808B-4839-A946-DEC442F2F7B8}" type="pres">
      <dgm:prSet presAssocID="{1EFFB837-EDA1-4DAF-B8E9-61F6604FFC76}" presName="dummyMaxCanvas" presStyleCnt="0">
        <dgm:presLayoutVars/>
      </dgm:prSet>
      <dgm:spPr/>
    </dgm:pt>
    <dgm:pt modelId="{2A3058FF-4188-4609-8625-54BF10261B8D}" type="pres">
      <dgm:prSet presAssocID="{1EFFB837-EDA1-4DAF-B8E9-61F6604FFC7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AEC16-CBD7-4C29-ACBD-3EA2EC935B68}" type="pres">
      <dgm:prSet presAssocID="{1EFFB837-EDA1-4DAF-B8E9-61F6604FFC7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E52F1-AF64-45E9-A50A-096740176122}" type="pres">
      <dgm:prSet presAssocID="{1EFFB837-EDA1-4DAF-B8E9-61F6604FFC7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65156-11A1-41E2-AFFF-8317DCA491FB}" type="pres">
      <dgm:prSet presAssocID="{1EFFB837-EDA1-4DAF-B8E9-61F6604FFC7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1CA01-1C9B-4C28-99AB-43D9CD56CA71}" type="pres">
      <dgm:prSet presAssocID="{1EFFB837-EDA1-4DAF-B8E9-61F6604FFC7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7E70B-DAC5-4858-8141-E99879E28513}" type="pres">
      <dgm:prSet presAssocID="{1EFFB837-EDA1-4DAF-B8E9-61F6604FFC7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4ACD2-FAB2-4631-98F0-1EABB14DE280}" type="pres">
      <dgm:prSet presAssocID="{1EFFB837-EDA1-4DAF-B8E9-61F6604FFC7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25D37-97D1-41B3-AD07-604820F85370}" type="pres">
      <dgm:prSet presAssocID="{1EFFB837-EDA1-4DAF-B8E9-61F6604FFC7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7058B-F21D-4919-A389-BDDD5B95450B}" type="pres">
      <dgm:prSet presAssocID="{1EFFB837-EDA1-4DAF-B8E9-61F6604FFC7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97FA4-3D17-40CE-82A8-F1AC4638B968}" type="pres">
      <dgm:prSet presAssocID="{1EFFB837-EDA1-4DAF-B8E9-61F6604FFC7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EDD31-2E27-477A-9C45-09F859F4E272}" type="pres">
      <dgm:prSet presAssocID="{1EFFB837-EDA1-4DAF-B8E9-61F6604FFC7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1EE33-28A3-4AD0-9BB3-C98FE0DA2990}" type="pres">
      <dgm:prSet presAssocID="{1EFFB837-EDA1-4DAF-B8E9-61F6604FFC7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A0960-F191-49F0-8DA3-C1A737937EC8}" type="pres">
      <dgm:prSet presAssocID="{1EFFB837-EDA1-4DAF-B8E9-61F6604FFC7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30BBB-2B5A-4F1A-B04D-FFD0A3DB525F}" type="pres">
      <dgm:prSet presAssocID="{1EFFB837-EDA1-4DAF-B8E9-61F6604FFC7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CF8347-DF25-4670-B3CA-01952F9BE9D3}" type="presOf" srcId="{03548CF8-07EC-4CFC-8A3C-A4E755E6B5D0}" destId="{DF17E70B-DAC5-4858-8141-E99879E28513}" srcOrd="0" destOrd="0" presId="urn:microsoft.com/office/officeart/2005/8/layout/vProcess5"/>
    <dgm:cxn modelId="{D397A683-D6A0-4BE0-84DB-39C2D1ABA0B6}" type="presOf" srcId="{07D176A8-4A23-450B-BAC2-C871A79D8138}" destId="{B171EE33-28A3-4AD0-9BB3-C98FE0DA2990}" srcOrd="1" destOrd="0" presId="urn:microsoft.com/office/officeart/2005/8/layout/vProcess5"/>
    <dgm:cxn modelId="{C9730404-D106-4642-8C70-68AED0042398}" type="presOf" srcId="{C22550A8-B957-4D9A-B4D0-8BA5B2545B43}" destId="{27A1CA01-1C9B-4C28-99AB-43D9CD56CA71}" srcOrd="0" destOrd="0" presId="urn:microsoft.com/office/officeart/2005/8/layout/vProcess5"/>
    <dgm:cxn modelId="{3BDC85D5-C876-4A13-A702-C5146E38F4B6}" srcId="{1EFFB837-EDA1-4DAF-B8E9-61F6604FFC76}" destId="{AD31222A-DCDB-4885-A7E4-C8FB5AE60211}" srcOrd="0" destOrd="0" parTransId="{D617A247-43D8-48DE-8B51-97F80126FCDF}" sibTransId="{03548CF8-07EC-4CFC-8A3C-A4E755E6B5D0}"/>
    <dgm:cxn modelId="{91F36DCB-D24F-4129-B47F-866701E9757E}" type="presOf" srcId="{AD31222A-DCDB-4885-A7E4-C8FB5AE60211}" destId="{2A3058FF-4188-4609-8625-54BF10261B8D}" srcOrd="0" destOrd="0" presId="urn:microsoft.com/office/officeart/2005/8/layout/vProcess5"/>
    <dgm:cxn modelId="{C07CB221-94FE-4321-B19A-DB82F5C875EB}" type="presOf" srcId="{034F9D2C-ED75-4019-8A5E-DC58501368C5}" destId="{942A0960-F191-49F0-8DA3-C1A737937EC8}" srcOrd="1" destOrd="0" presId="urn:microsoft.com/office/officeart/2005/8/layout/vProcess5"/>
    <dgm:cxn modelId="{4000CD76-4405-4496-93AB-59D72BA4D057}" type="presOf" srcId="{1EFFB837-EDA1-4DAF-B8E9-61F6604FFC76}" destId="{E80AF959-224B-4F9E-9360-82D882C5BA79}" srcOrd="0" destOrd="0" presId="urn:microsoft.com/office/officeart/2005/8/layout/vProcess5"/>
    <dgm:cxn modelId="{91BF6106-CB5B-47CB-A1E8-050F6543BF34}" srcId="{1EFFB837-EDA1-4DAF-B8E9-61F6604FFC76}" destId="{C22550A8-B957-4D9A-B4D0-8BA5B2545B43}" srcOrd="4" destOrd="0" parTransId="{53CCC604-274A-4370-BDC1-0926EC537730}" sibTransId="{D2C1CBBB-74AE-490B-886B-D7687289BE53}"/>
    <dgm:cxn modelId="{E3DB92B2-E81D-44FB-AF44-67180AEA0C64}" type="presOf" srcId="{AEC18EDB-62C4-4940-B073-F7EAC2986431}" destId="{AE04ACD2-FAB2-4631-98F0-1EABB14DE280}" srcOrd="0" destOrd="0" presId="urn:microsoft.com/office/officeart/2005/8/layout/vProcess5"/>
    <dgm:cxn modelId="{DC01BF35-0323-4389-9933-370CD98190BF}" type="presOf" srcId="{DDE47547-2317-4320-A7AE-8C8E148C7CBB}" destId="{AC0AEC16-CBD7-4C29-ACBD-3EA2EC935B68}" srcOrd="0" destOrd="0" presId="urn:microsoft.com/office/officeart/2005/8/layout/vProcess5"/>
    <dgm:cxn modelId="{2AFB4080-853E-4D2C-80CA-A56F230D329A}" type="presOf" srcId="{DDE47547-2317-4320-A7AE-8C8E148C7CBB}" destId="{4ECEDD31-2E27-477A-9C45-09F859F4E272}" srcOrd="1" destOrd="0" presId="urn:microsoft.com/office/officeart/2005/8/layout/vProcess5"/>
    <dgm:cxn modelId="{B3DC2E73-992A-4FEC-BFEF-1295F4F9E5AC}" srcId="{1EFFB837-EDA1-4DAF-B8E9-61F6604FFC76}" destId="{07D176A8-4A23-450B-BAC2-C871A79D8138}" srcOrd="2" destOrd="0" parTransId="{6CD9870C-7E81-4EB2-A2BA-24619095D6D1}" sibTransId="{19D8B856-FA8B-43C7-AB32-36EEFFBE256C}"/>
    <dgm:cxn modelId="{BA74E0AA-84D8-437E-9589-58A2A2603072}" srcId="{1EFFB837-EDA1-4DAF-B8E9-61F6604FFC76}" destId="{DDE47547-2317-4320-A7AE-8C8E148C7CBB}" srcOrd="1" destOrd="0" parTransId="{A518F0F0-425F-4EB0-9EE1-4DAC84B01C50}" sibTransId="{AEC18EDB-62C4-4940-B073-F7EAC2986431}"/>
    <dgm:cxn modelId="{837C727B-99A3-4F76-AABA-9886C02DDEB3}" type="presOf" srcId="{034F9D2C-ED75-4019-8A5E-DC58501368C5}" destId="{38C65156-11A1-41E2-AFFF-8317DCA491FB}" srcOrd="0" destOrd="0" presId="urn:microsoft.com/office/officeart/2005/8/layout/vProcess5"/>
    <dgm:cxn modelId="{C48542D3-30B2-4664-A185-DA25280F071A}" type="presOf" srcId="{C22550A8-B957-4D9A-B4D0-8BA5B2545B43}" destId="{03C30BBB-2B5A-4F1A-B04D-FFD0A3DB525F}" srcOrd="1" destOrd="0" presId="urn:microsoft.com/office/officeart/2005/8/layout/vProcess5"/>
    <dgm:cxn modelId="{7F6FA624-8698-4C5F-8CF3-88EBEA5A86FC}" type="presOf" srcId="{19D8B856-FA8B-43C7-AB32-36EEFFBE256C}" destId="{4A025D37-97D1-41B3-AD07-604820F85370}" srcOrd="0" destOrd="0" presId="urn:microsoft.com/office/officeart/2005/8/layout/vProcess5"/>
    <dgm:cxn modelId="{6350B0DB-9157-4370-B0B4-C92CE8DD7B7F}" type="presOf" srcId="{AD31222A-DCDB-4885-A7E4-C8FB5AE60211}" destId="{79797FA4-3D17-40CE-82A8-F1AC4638B968}" srcOrd="1" destOrd="0" presId="urn:microsoft.com/office/officeart/2005/8/layout/vProcess5"/>
    <dgm:cxn modelId="{1041CA0B-1CFA-42E4-AF27-84306065EDEC}" type="presOf" srcId="{E65EF0A9-5E6F-4EE4-8361-39B225E8B994}" destId="{E2C7058B-F21D-4919-A389-BDDD5B95450B}" srcOrd="0" destOrd="0" presId="urn:microsoft.com/office/officeart/2005/8/layout/vProcess5"/>
    <dgm:cxn modelId="{5BBF57B3-9B9B-41FB-BA46-ACB07292A880}" srcId="{1EFFB837-EDA1-4DAF-B8E9-61F6604FFC76}" destId="{034F9D2C-ED75-4019-8A5E-DC58501368C5}" srcOrd="3" destOrd="0" parTransId="{4CE57E86-A6BD-4950-AD78-E9D23766DEDB}" sibTransId="{E65EF0A9-5E6F-4EE4-8361-39B225E8B994}"/>
    <dgm:cxn modelId="{306C7893-E223-4BF6-8DCD-3E586C632056}" type="presOf" srcId="{07D176A8-4A23-450B-BAC2-C871A79D8138}" destId="{35CE52F1-AF64-45E9-A50A-096740176122}" srcOrd="0" destOrd="0" presId="urn:microsoft.com/office/officeart/2005/8/layout/vProcess5"/>
    <dgm:cxn modelId="{A53EEDDD-0860-481A-BE77-FC419A490A19}" type="presParOf" srcId="{E80AF959-224B-4F9E-9360-82D882C5BA79}" destId="{5A3D7D9F-808B-4839-A946-DEC442F2F7B8}" srcOrd="0" destOrd="0" presId="urn:microsoft.com/office/officeart/2005/8/layout/vProcess5"/>
    <dgm:cxn modelId="{79FBB1DB-F847-4DB9-91DE-EE4EEDF3F048}" type="presParOf" srcId="{E80AF959-224B-4F9E-9360-82D882C5BA79}" destId="{2A3058FF-4188-4609-8625-54BF10261B8D}" srcOrd="1" destOrd="0" presId="urn:microsoft.com/office/officeart/2005/8/layout/vProcess5"/>
    <dgm:cxn modelId="{DE6F4DD5-0625-4329-B956-FBD82C818A80}" type="presParOf" srcId="{E80AF959-224B-4F9E-9360-82D882C5BA79}" destId="{AC0AEC16-CBD7-4C29-ACBD-3EA2EC935B68}" srcOrd="2" destOrd="0" presId="urn:microsoft.com/office/officeart/2005/8/layout/vProcess5"/>
    <dgm:cxn modelId="{FFADFE0D-46E3-452C-BF64-A4B80CBBFF05}" type="presParOf" srcId="{E80AF959-224B-4F9E-9360-82D882C5BA79}" destId="{35CE52F1-AF64-45E9-A50A-096740176122}" srcOrd="3" destOrd="0" presId="urn:microsoft.com/office/officeart/2005/8/layout/vProcess5"/>
    <dgm:cxn modelId="{C8DB991C-0D83-412F-9BB8-61A8B7332C3D}" type="presParOf" srcId="{E80AF959-224B-4F9E-9360-82D882C5BA79}" destId="{38C65156-11A1-41E2-AFFF-8317DCA491FB}" srcOrd="4" destOrd="0" presId="urn:microsoft.com/office/officeart/2005/8/layout/vProcess5"/>
    <dgm:cxn modelId="{8B5B466C-FB2A-415E-8C49-B640B4E03FF5}" type="presParOf" srcId="{E80AF959-224B-4F9E-9360-82D882C5BA79}" destId="{27A1CA01-1C9B-4C28-99AB-43D9CD56CA71}" srcOrd="5" destOrd="0" presId="urn:microsoft.com/office/officeart/2005/8/layout/vProcess5"/>
    <dgm:cxn modelId="{6D1A8DAE-F4D8-4EEB-BEC1-402F6015D399}" type="presParOf" srcId="{E80AF959-224B-4F9E-9360-82D882C5BA79}" destId="{DF17E70B-DAC5-4858-8141-E99879E28513}" srcOrd="6" destOrd="0" presId="urn:microsoft.com/office/officeart/2005/8/layout/vProcess5"/>
    <dgm:cxn modelId="{E5A9F7B1-3BBF-444A-8215-70F2A065EE5D}" type="presParOf" srcId="{E80AF959-224B-4F9E-9360-82D882C5BA79}" destId="{AE04ACD2-FAB2-4631-98F0-1EABB14DE280}" srcOrd="7" destOrd="0" presId="urn:microsoft.com/office/officeart/2005/8/layout/vProcess5"/>
    <dgm:cxn modelId="{622E2A04-179E-4F51-97F2-20029E9EB56A}" type="presParOf" srcId="{E80AF959-224B-4F9E-9360-82D882C5BA79}" destId="{4A025D37-97D1-41B3-AD07-604820F85370}" srcOrd="8" destOrd="0" presId="urn:microsoft.com/office/officeart/2005/8/layout/vProcess5"/>
    <dgm:cxn modelId="{C28BEE84-976F-4A1B-90BF-832AEFF45F4F}" type="presParOf" srcId="{E80AF959-224B-4F9E-9360-82D882C5BA79}" destId="{E2C7058B-F21D-4919-A389-BDDD5B95450B}" srcOrd="9" destOrd="0" presId="urn:microsoft.com/office/officeart/2005/8/layout/vProcess5"/>
    <dgm:cxn modelId="{8515C5D2-58CA-4D35-A2F0-18C8063EB526}" type="presParOf" srcId="{E80AF959-224B-4F9E-9360-82D882C5BA79}" destId="{79797FA4-3D17-40CE-82A8-F1AC4638B968}" srcOrd="10" destOrd="0" presId="urn:microsoft.com/office/officeart/2005/8/layout/vProcess5"/>
    <dgm:cxn modelId="{D9D9BBD6-A13F-4B31-AEC6-B715C6D50BBA}" type="presParOf" srcId="{E80AF959-224B-4F9E-9360-82D882C5BA79}" destId="{4ECEDD31-2E27-477A-9C45-09F859F4E272}" srcOrd="11" destOrd="0" presId="urn:microsoft.com/office/officeart/2005/8/layout/vProcess5"/>
    <dgm:cxn modelId="{AB656F60-7B10-49B7-9A5F-9CAF8EFBEE70}" type="presParOf" srcId="{E80AF959-224B-4F9E-9360-82D882C5BA79}" destId="{B171EE33-28A3-4AD0-9BB3-C98FE0DA2990}" srcOrd="12" destOrd="0" presId="urn:microsoft.com/office/officeart/2005/8/layout/vProcess5"/>
    <dgm:cxn modelId="{24434042-314F-4B23-B487-0928AE4CE9D2}" type="presParOf" srcId="{E80AF959-224B-4F9E-9360-82D882C5BA79}" destId="{942A0960-F191-49F0-8DA3-C1A737937EC8}" srcOrd="13" destOrd="0" presId="urn:microsoft.com/office/officeart/2005/8/layout/vProcess5"/>
    <dgm:cxn modelId="{AAA64C2B-49DC-4731-923A-50E6C0A1E7E9}" type="presParOf" srcId="{E80AF959-224B-4F9E-9360-82D882C5BA79}" destId="{03C30BBB-2B5A-4F1A-B04D-FFD0A3DB525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FFB837-EDA1-4DAF-B8E9-61F6604FFC7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D31222A-DCDB-4885-A7E4-C8FB5AE60211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50000"/>
              </a:schemeClr>
            </a:gs>
          </a:gsLst>
        </a:gradFill>
      </dgm:spPr>
      <dgm:t>
        <a:bodyPr/>
        <a:lstStyle/>
        <a:p>
          <a:r>
            <a:rPr lang="ru-RU" dirty="0" smtClean="0"/>
            <a:t>Клиент</a:t>
          </a:r>
          <a:endParaRPr lang="ru-RU" dirty="0"/>
        </a:p>
      </dgm:t>
    </dgm:pt>
    <dgm:pt modelId="{D617A247-43D8-48DE-8B51-97F80126FCDF}" type="parTrans" cxnId="{3BDC85D5-C876-4A13-A702-C5146E38F4B6}">
      <dgm:prSet/>
      <dgm:spPr/>
      <dgm:t>
        <a:bodyPr/>
        <a:lstStyle/>
        <a:p>
          <a:endParaRPr lang="ru-RU"/>
        </a:p>
      </dgm:t>
    </dgm:pt>
    <dgm:pt modelId="{03548CF8-07EC-4CFC-8A3C-A4E755E6B5D0}" type="sibTrans" cxnId="{3BDC85D5-C876-4A13-A702-C5146E38F4B6}">
      <dgm:prSet/>
      <dgm:spPr/>
      <dgm:t>
        <a:bodyPr/>
        <a:lstStyle/>
        <a:p>
          <a:endParaRPr lang="ru-RU"/>
        </a:p>
      </dgm:t>
    </dgm:pt>
    <dgm:pt modelId="{DDE47547-2317-4320-A7AE-8C8E148C7CBB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ru-RU" dirty="0" smtClean="0"/>
            <a:t>Сбыт, склад ГП</a:t>
          </a:r>
          <a:endParaRPr lang="ru-RU" dirty="0"/>
        </a:p>
      </dgm:t>
    </dgm:pt>
    <dgm:pt modelId="{A518F0F0-425F-4EB0-9EE1-4DAC84B01C50}" type="parTrans" cxnId="{BA74E0AA-84D8-437E-9589-58A2A2603072}">
      <dgm:prSet/>
      <dgm:spPr/>
      <dgm:t>
        <a:bodyPr/>
        <a:lstStyle/>
        <a:p>
          <a:endParaRPr lang="ru-RU"/>
        </a:p>
      </dgm:t>
    </dgm:pt>
    <dgm:pt modelId="{AEC18EDB-62C4-4940-B073-F7EAC2986431}" type="sibTrans" cxnId="{BA74E0AA-84D8-437E-9589-58A2A2603072}">
      <dgm:prSet/>
      <dgm:spPr/>
      <dgm:t>
        <a:bodyPr/>
        <a:lstStyle/>
        <a:p>
          <a:endParaRPr lang="ru-RU"/>
        </a:p>
      </dgm:t>
    </dgm:pt>
    <dgm:pt modelId="{034F9D2C-ED75-4019-8A5E-DC58501368C5}">
      <dgm:prSet phldrT="[Текст]"/>
      <dgm:spPr>
        <a:gradFill rotWithShape="0">
          <a:gsLst>
            <a:gs pos="0">
              <a:srgbClr val="FFC000"/>
            </a:gs>
            <a:gs pos="100000">
              <a:srgbClr val="FFC000">
                <a:lumMod val="70000"/>
              </a:srgbClr>
            </a:gs>
          </a:gsLst>
          <a:lin ang="16200000" scaled="0"/>
        </a:gradFill>
        <a:ln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dirty="0" smtClean="0"/>
            <a:t>Закупки, склад</a:t>
          </a:r>
          <a:endParaRPr lang="ru-RU" dirty="0"/>
        </a:p>
      </dgm:t>
    </dgm:pt>
    <dgm:pt modelId="{4CE57E86-A6BD-4950-AD78-E9D23766DEDB}" type="parTrans" cxnId="{5BBF57B3-9B9B-41FB-BA46-ACB07292A880}">
      <dgm:prSet/>
      <dgm:spPr/>
      <dgm:t>
        <a:bodyPr/>
        <a:lstStyle/>
        <a:p>
          <a:endParaRPr lang="ru-RU"/>
        </a:p>
      </dgm:t>
    </dgm:pt>
    <dgm:pt modelId="{E65EF0A9-5E6F-4EE4-8361-39B225E8B994}" type="sibTrans" cxnId="{5BBF57B3-9B9B-41FB-BA46-ACB07292A880}">
      <dgm:prSet/>
      <dgm:spPr/>
      <dgm:t>
        <a:bodyPr/>
        <a:lstStyle/>
        <a:p>
          <a:endParaRPr lang="ru-RU"/>
        </a:p>
      </dgm:t>
    </dgm:pt>
    <dgm:pt modelId="{07D176A8-4A23-450B-BAC2-C871A79D8138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lumMod val="49000"/>
              </a:schemeClr>
            </a:gs>
            <a:gs pos="100000">
              <a:schemeClr val="accent1">
                <a:lumMod val="75000"/>
              </a:schemeClr>
            </a:gs>
          </a:gsLst>
        </a:gradFill>
      </dgm:spPr>
      <dgm:t>
        <a:bodyPr/>
        <a:lstStyle/>
        <a:p>
          <a:r>
            <a:rPr lang="ru-RU" dirty="0" smtClean="0"/>
            <a:t>Производство</a:t>
          </a:r>
          <a:endParaRPr lang="ru-RU" dirty="0"/>
        </a:p>
      </dgm:t>
    </dgm:pt>
    <dgm:pt modelId="{6CD9870C-7E81-4EB2-A2BA-24619095D6D1}" type="parTrans" cxnId="{B3DC2E73-992A-4FEC-BFEF-1295F4F9E5AC}">
      <dgm:prSet/>
      <dgm:spPr/>
      <dgm:t>
        <a:bodyPr/>
        <a:lstStyle/>
        <a:p>
          <a:endParaRPr lang="ru-RU"/>
        </a:p>
      </dgm:t>
    </dgm:pt>
    <dgm:pt modelId="{19D8B856-FA8B-43C7-AB32-36EEFFBE256C}" type="sibTrans" cxnId="{B3DC2E73-992A-4FEC-BFEF-1295F4F9E5AC}">
      <dgm:prSet/>
      <dgm:spPr/>
      <dgm:t>
        <a:bodyPr/>
        <a:lstStyle/>
        <a:p>
          <a:endParaRPr lang="ru-RU"/>
        </a:p>
      </dgm:t>
    </dgm:pt>
    <dgm:pt modelId="{C22550A8-B957-4D9A-B4D0-8BA5B2545B43}">
      <dgm:prSet phldrT="[Текст]"/>
      <dgm:spPr>
        <a:gradFill rotWithShape="0">
          <a:gsLst>
            <a:gs pos="0">
              <a:schemeClr val="accent3">
                <a:lumMod val="62000"/>
                <a:lumOff val="38000"/>
              </a:schemeClr>
            </a:gs>
            <a:gs pos="100000">
              <a:schemeClr val="accent3">
                <a:lumMod val="79000"/>
              </a:schemeClr>
            </a:gs>
          </a:gsLst>
          <a:lin ang="5400000" scaled="1"/>
        </a:gradFill>
      </dgm:spPr>
      <dgm:t>
        <a:bodyPr/>
        <a:lstStyle/>
        <a:p>
          <a:r>
            <a:rPr lang="ru-RU" dirty="0" smtClean="0"/>
            <a:t>Поставщики</a:t>
          </a:r>
          <a:endParaRPr lang="ru-RU" dirty="0"/>
        </a:p>
      </dgm:t>
    </dgm:pt>
    <dgm:pt modelId="{53CCC604-274A-4370-BDC1-0926EC537730}" type="parTrans" cxnId="{91BF6106-CB5B-47CB-A1E8-050F6543BF34}">
      <dgm:prSet/>
      <dgm:spPr/>
      <dgm:t>
        <a:bodyPr/>
        <a:lstStyle/>
        <a:p>
          <a:endParaRPr lang="ru-RU"/>
        </a:p>
      </dgm:t>
    </dgm:pt>
    <dgm:pt modelId="{D2C1CBBB-74AE-490B-886B-D7687289BE53}" type="sibTrans" cxnId="{91BF6106-CB5B-47CB-A1E8-050F6543BF34}">
      <dgm:prSet/>
      <dgm:spPr/>
      <dgm:t>
        <a:bodyPr/>
        <a:lstStyle/>
        <a:p>
          <a:endParaRPr lang="ru-RU"/>
        </a:p>
      </dgm:t>
    </dgm:pt>
    <dgm:pt modelId="{E80AF959-224B-4F9E-9360-82D882C5BA79}" type="pres">
      <dgm:prSet presAssocID="{1EFFB837-EDA1-4DAF-B8E9-61F6604FFC7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3D7D9F-808B-4839-A946-DEC442F2F7B8}" type="pres">
      <dgm:prSet presAssocID="{1EFFB837-EDA1-4DAF-B8E9-61F6604FFC76}" presName="dummyMaxCanvas" presStyleCnt="0">
        <dgm:presLayoutVars/>
      </dgm:prSet>
      <dgm:spPr/>
    </dgm:pt>
    <dgm:pt modelId="{2A3058FF-4188-4609-8625-54BF10261B8D}" type="pres">
      <dgm:prSet presAssocID="{1EFFB837-EDA1-4DAF-B8E9-61F6604FFC7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AEC16-CBD7-4C29-ACBD-3EA2EC935B68}" type="pres">
      <dgm:prSet presAssocID="{1EFFB837-EDA1-4DAF-B8E9-61F6604FFC7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E52F1-AF64-45E9-A50A-096740176122}" type="pres">
      <dgm:prSet presAssocID="{1EFFB837-EDA1-4DAF-B8E9-61F6604FFC7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65156-11A1-41E2-AFFF-8317DCA491FB}" type="pres">
      <dgm:prSet presAssocID="{1EFFB837-EDA1-4DAF-B8E9-61F6604FFC7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1CA01-1C9B-4C28-99AB-43D9CD56CA71}" type="pres">
      <dgm:prSet presAssocID="{1EFFB837-EDA1-4DAF-B8E9-61F6604FFC7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7E70B-DAC5-4858-8141-E99879E28513}" type="pres">
      <dgm:prSet presAssocID="{1EFFB837-EDA1-4DAF-B8E9-61F6604FFC7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4ACD2-FAB2-4631-98F0-1EABB14DE280}" type="pres">
      <dgm:prSet presAssocID="{1EFFB837-EDA1-4DAF-B8E9-61F6604FFC7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25D37-97D1-41B3-AD07-604820F85370}" type="pres">
      <dgm:prSet presAssocID="{1EFFB837-EDA1-4DAF-B8E9-61F6604FFC7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7058B-F21D-4919-A389-BDDD5B95450B}" type="pres">
      <dgm:prSet presAssocID="{1EFFB837-EDA1-4DAF-B8E9-61F6604FFC7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97FA4-3D17-40CE-82A8-F1AC4638B968}" type="pres">
      <dgm:prSet presAssocID="{1EFFB837-EDA1-4DAF-B8E9-61F6604FFC7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EDD31-2E27-477A-9C45-09F859F4E272}" type="pres">
      <dgm:prSet presAssocID="{1EFFB837-EDA1-4DAF-B8E9-61F6604FFC7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1EE33-28A3-4AD0-9BB3-C98FE0DA2990}" type="pres">
      <dgm:prSet presAssocID="{1EFFB837-EDA1-4DAF-B8E9-61F6604FFC7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A0960-F191-49F0-8DA3-C1A737937EC8}" type="pres">
      <dgm:prSet presAssocID="{1EFFB837-EDA1-4DAF-B8E9-61F6604FFC7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30BBB-2B5A-4F1A-B04D-FFD0A3DB525F}" type="pres">
      <dgm:prSet presAssocID="{1EFFB837-EDA1-4DAF-B8E9-61F6604FFC7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74E0AA-84D8-437E-9589-58A2A2603072}" srcId="{1EFFB837-EDA1-4DAF-B8E9-61F6604FFC76}" destId="{DDE47547-2317-4320-A7AE-8C8E148C7CBB}" srcOrd="1" destOrd="0" parTransId="{A518F0F0-425F-4EB0-9EE1-4DAC84B01C50}" sibTransId="{AEC18EDB-62C4-4940-B073-F7EAC2986431}"/>
    <dgm:cxn modelId="{F125626D-7949-4E59-9D1B-1D9AE12F0F64}" type="presOf" srcId="{034F9D2C-ED75-4019-8A5E-DC58501368C5}" destId="{38C65156-11A1-41E2-AFFF-8317DCA491FB}" srcOrd="0" destOrd="0" presId="urn:microsoft.com/office/officeart/2005/8/layout/vProcess5"/>
    <dgm:cxn modelId="{91BF6106-CB5B-47CB-A1E8-050F6543BF34}" srcId="{1EFFB837-EDA1-4DAF-B8E9-61F6604FFC76}" destId="{C22550A8-B957-4D9A-B4D0-8BA5B2545B43}" srcOrd="4" destOrd="0" parTransId="{53CCC604-274A-4370-BDC1-0926EC537730}" sibTransId="{D2C1CBBB-74AE-490B-886B-D7687289BE53}"/>
    <dgm:cxn modelId="{11DC68E8-9C9B-4F5F-92C9-CAA15BD580FE}" type="presOf" srcId="{AEC18EDB-62C4-4940-B073-F7EAC2986431}" destId="{AE04ACD2-FAB2-4631-98F0-1EABB14DE280}" srcOrd="0" destOrd="0" presId="urn:microsoft.com/office/officeart/2005/8/layout/vProcess5"/>
    <dgm:cxn modelId="{3BDC85D5-C876-4A13-A702-C5146E38F4B6}" srcId="{1EFFB837-EDA1-4DAF-B8E9-61F6604FFC76}" destId="{AD31222A-DCDB-4885-A7E4-C8FB5AE60211}" srcOrd="0" destOrd="0" parTransId="{D617A247-43D8-48DE-8B51-97F80126FCDF}" sibTransId="{03548CF8-07EC-4CFC-8A3C-A4E755E6B5D0}"/>
    <dgm:cxn modelId="{FBF39659-34FD-487B-B74E-53368DB439DE}" type="presOf" srcId="{DDE47547-2317-4320-A7AE-8C8E148C7CBB}" destId="{4ECEDD31-2E27-477A-9C45-09F859F4E272}" srcOrd="1" destOrd="0" presId="urn:microsoft.com/office/officeart/2005/8/layout/vProcess5"/>
    <dgm:cxn modelId="{C6F7B3F0-5D3F-4460-8F11-84AC4AA2374A}" type="presOf" srcId="{07D176A8-4A23-450B-BAC2-C871A79D8138}" destId="{35CE52F1-AF64-45E9-A50A-096740176122}" srcOrd="0" destOrd="0" presId="urn:microsoft.com/office/officeart/2005/8/layout/vProcess5"/>
    <dgm:cxn modelId="{5E7B91D0-3CAB-45B8-9ABB-6B57B84BDA93}" type="presOf" srcId="{03548CF8-07EC-4CFC-8A3C-A4E755E6B5D0}" destId="{DF17E70B-DAC5-4858-8141-E99879E28513}" srcOrd="0" destOrd="0" presId="urn:microsoft.com/office/officeart/2005/8/layout/vProcess5"/>
    <dgm:cxn modelId="{37B5EC7B-3DBD-4075-B9F7-F14F3591654E}" type="presOf" srcId="{034F9D2C-ED75-4019-8A5E-DC58501368C5}" destId="{942A0960-F191-49F0-8DA3-C1A737937EC8}" srcOrd="1" destOrd="0" presId="urn:microsoft.com/office/officeart/2005/8/layout/vProcess5"/>
    <dgm:cxn modelId="{539A92EC-4426-4BB7-9AA1-2EE0E618308D}" type="presOf" srcId="{C22550A8-B957-4D9A-B4D0-8BA5B2545B43}" destId="{03C30BBB-2B5A-4F1A-B04D-FFD0A3DB525F}" srcOrd="1" destOrd="0" presId="urn:microsoft.com/office/officeart/2005/8/layout/vProcess5"/>
    <dgm:cxn modelId="{B3DC2E73-992A-4FEC-BFEF-1295F4F9E5AC}" srcId="{1EFFB837-EDA1-4DAF-B8E9-61F6604FFC76}" destId="{07D176A8-4A23-450B-BAC2-C871A79D8138}" srcOrd="2" destOrd="0" parTransId="{6CD9870C-7E81-4EB2-A2BA-24619095D6D1}" sibTransId="{19D8B856-FA8B-43C7-AB32-36EEFFBE256C}"/>
    <dgm:cxn modelId="{08CD350F-084D-466D-A9E3-DFADA9F52AE9}" type="presOf" srcId="{07D176A8-4A23-450B-BAC2-C871A79D8138}" destId="{B171EE33-28A3-4AD0-9BB3-C98FE0DA2990}" srcOrd="1" destOrd="0" presId="urn:microsoft.com/office/officeart/2005/8/layout/vProcess5"/>
    <dgm:cxn modelId="{35EC4272-886C-4067-8228-B0894AEFE627}" type="presOf" srcId="{19D8B856-FA8B-43C7-AB32-36EEFFBE256C}" destId="{4A025D37-97D1-41B3-AD07-604820F85370}" srcOrd="0" destOrd="0" presId="urn:microsoft.com/office/officeart/2005/8/layout/vProcess5"/>
    <dgm:cxn modelId="{CD28FF1E-19DB-473C-8A45-9F1CAB393F51}" type="presOf" srcId="{E65EF0A9-5E6F-4EE4-8361-39B225E8B994}" destId="{E2C7058B-F21D-4919-A389-BDDD5B95450B}" srcOrd="0" destOrd="0" presId="urn:microsoft.com/office/officeart/2005/8/layout/vProcess5"/>
    <dgm:cxn modelId="{992A7FF1-9F16-4A4F-A83D-FF7173586561}" type="presOf" srcId="{DDE47547-2317-4320-A7AE-8C8E148C7CBB}" destId="{AC0AEC16-CBD7-4C29-ACBD-3EA2EC935B68}" srcOrd="0" destOrd="0" presId="urn:microsoft.com/office/officeart/2005/8/layout/vProcess5"/>
    <dgm:cxn modelId="{CE39EC40-41A8-411E-8912-35132A953425}" type="presOf" srcId="{C22550A8-B957-4D9A-B4D0-8BA5B2545B43}" destId="{27A1CA01-1C9B-4C28-99AB-43D9CD56CA71}" srcOrd="0" destOrd="0" presId="urn:microsoft.com/office/officeart/2005/8/layout/vProcess5"/>
    <dgm:cxn modelId="{5BBF57B3-9B9B-41FB-BA46-ACB07292A880}" srcId="{1EFFB837-EDA1-4DAF-B8E9-61F6604FFC76}" destId="{034F9D2C-ED75-4019-8A5E-DC58501368C5}" srcOrd="3" destOrd="0" parTransId="{4CE57E86-A6BD-4950-AD78-E9D23766DEDB}" sibTransId="{E65EF0A9-5E6F-4EE4-8361-39B225E8B994}"/>
    <dgm:cxn modelId="{2E6A3588-B7F5-4657-9397-11D0ADB6E193}" type="presOf" srcId="{1EFFB837-EDA1-4DAF-B8E9-61F6604FFC76}" destId="{E80AF959-224B-4F9E-9360-82D882C5BA79}" srcOrd="0" destOrd="0" presId="urn:microsoft.com/office/officeart/2005/8/layout/vProcess5"/>
    <dgm:cxn modelId="{5E58A263-B0AB-4F17-A410-1A4D657CBDA4}" type="presOf" srcId="{AD31222A-DCDB-4885-A7E4-C8FB5AE60211}" destId="{2A3058FF-4188-4609-8625-54BF10261B8D}" srcOrd="0" destOrd="0" presId="urn:microsoft.com/office/officeart/2005/8/layout/vProcess5"/>
    <dgm:cxn modelId="{B7F0A50E-2B36-46FF-9C69-7FDB87A4540E}" type="presOf" srcId="{AD31222A-DCDB-4885-A7E4-C8FB5AE60211}" destId="{79797FA4-3D17-40CE-82A8-F1AC4638B968}" srcOrd="1" destOrd="0" presId="urn:microsoft.com/office/officeart/2005/8/layout/vProcess5"/>
    <dgm:cxn modelId="{B5A444C1-A68F-4BAE-A3A8-C578E65EFD50}" type="presParOf" srcId="{E80AF959-224B-4F9E-9360-82D882C5BA79}" destId="{5A3D7D9F-808B-4839-A946-DEC442F2F7B8}" srcOrd="0" destOrd="0" presId="urn:microsoft.com/office/officeart/2005/8/layout/vProcess5"/>
    <dgm:cxn modelId="{4E5CD532-6901-4392-B9EF-FD11F0658999}" type="presParOf" srcId="{E80AF959-224B-4F9E-9360-82D882C5BA79}" destId="{2A3058FF-4188-4609-8625-54BF10261B8D}" srcOrd="1" destOrd="0" presId="urn:microsoft.com/office/officeart/2005/8/layout/vProcess5"/>
    <dgm:cxn modelId="{C4E8DF69-B022-43B0-942E-D59C79186F76}" type="presParOf" srcId="{E80AF959-224B-4F9E-9360-82D882C5BA79}" destId="{AC0AEC16-CBD7-4C29-ACBD-3EA2EC935B68}" srcOrd="2" destOrd="0" presId="urn:microsoft.com/office/officeart/2005/8/layout/vProcess5"/>
    <dgm:cxn modelId="{23EE8A00-6AF9-4A95-92B0-91EB5D8E9721}" type="presParOf" srcId="{E80AF959-224B-4F9E-9360-82D882C5BA79}" destId="{35CE52F1-AF64-45E9-A50A-096740176122}" srcOrd="3" destOrd="0" presId="urn:microsoft.com/office/officeart/2005/8/layout/vProcess5"/>
    <dgm:cxn modelId="{88CA5447-2BA7-4F0C-8AD0-4C567E3626E4}" type="presParOf" srcId="{E80AF959-224B-4F9E-9360-82D882C5BA79}" destId="{38C65156-11A1-41E2-AFFF-8317DCA491FB}" srcOrd="4" destOrd="0" presId="urn:microsoft.com/office/officeart/2005/8/layout/vProcess5"/>
    <dgm:cxn modelId="{441B6FEA-1483-4774-B4AD-1A8B14FEBF5B}" type="presParOf" srcId="{E80AF959-224B-4F9E-9360-82D882C5BA79}" destId="{27A1CA01-1C9B-4C28-99AB-43D9CD56CA71}" srcOrd="5" destOrd="0" presId="urn:microsoft.com/office/officeart/2005/8/layout/vProcess5"/>
    <dgm:cxn modelId="{2B539FA2-3C8E-4D2A-AA5D-25C229CA8FEA}" type="presParOf" srcId="{E80AF959-224B-4F9E-9360-82D882C5BA79}" destId="{DF17E70B-DAC5-4858-8141-E99879E28513}" srcOrd="6" destOrd="0" presId="urn:microsoft.com/office/officeart/2005/8/layout/vProcess5"/>
    <dgm:cxn modelId="{A0C3A130-8883-47C6-BC26-CC600B06B731}" type="presParOf" srcId="{E80AF959-224B-4F9E-9360-82D882C5BA79}" destId="{AE04ACD2-FAB2-4631-98F0-1EABB14DE280}" srcOrd="7" destOrd="0" presId="urn:microsoft.com/office/officeart/2005/8/layout/vProcess5"/>
    <dgm:cxn modelId="{5908ACA4-238F-40CB-93C6-F34AFE42EA3B}" type="presParOf" srcId="{E80AF959-224B-4F9E-9360-82D882C5BA79}" destId="{4A025D37-97D1-41B3-AD07-604820F85370}" srcOrd="8" destOrd="0" presId="urn:microsoft.com/office/officeart/2005/8/layout/vProcess5"/>
    <dgm:cxn modelId="{3F77248E-9B4F-4162-85D7-3C84C6E7EA13}" type="presParOf" srcId="{E80AF959-224B-4F9E-9360-82D882C5BA79}" destId="{E2C7058B-F21D-4919-A389-BDDD5B95450B}" srcOrd="9" destOrd="0" presId="urn:microsoft.com/office/officeart/2005/8/layout/vProcess5"/>
    <dgm:cxn modelId="{36FFF135-5DEE-4E30-8E41-85B836C1B0DC}" type="presParOf" srcId="{E80AF959-224B-4F9E-9360-82D882C5BA79}" destId="{79797FA4-3D17-40CE-82A8-F1AC4638B968}" srcOrd="10" destOrd="0" presId="urn:microsoft.com/office/officeart/2005/8/layout/vProcess5"/>
    <dgm:cxn modelId="{D2A25304-AD28-4F31-BFA5-8FA3F7EDCE13}" type="presParOf" srcId="{E80AF959-224B-4F9E-9360-82D882C5BA79}" destId="{4ECEDD31-2E27-477A-9C45-09F859F4E272}" srcOrd="11" destOrd="0" presId="urn:microsoft.com/office/officeart/2005/8/layout/vProcess5"/>
    <dgm:cxn modelId="{9063658B-3E98-4A78-BBB2-31ACF5B14C05}" type="presParOf" srcId="{E80AF959-224B-4F9E-9360-82D882C5BA79}" destId="{B171EE33-28A3-4AD0-9BB3-C98FE0DA2990}" srcOrd="12" destOrd="0" presId="urn:microsoft.com/office/officeart/2005/8/layout/vProcess5"/>
    <dgm:cxn modelId="{04C02970-51CB-4A86-AB00-8C5783CEBCED}" type="presParOf" srcId="{E80AF959-224B-4F9E-9360-82D882C5BA79}" destId="{942A0960-F191-49F0-8DA3-C1A737937EC8}" srcOrd="13" destOrd="0" presId="urn:microsoft.com/office/officeart/2005/8/layout/vProcess5"/>
    <dgm:cxn modelId="{C2539DBC-A0C3-4B42-97FE-D81785D39D7B}" type="presParOf" srcId="{E80AF959-224B-4F9E-9360-82D882C5BA79}" destId="{03C30BBB-2B5A-4F1A-B04D-FFD0A3DB525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07E72-24E9-4A16-A22E-97CB243BC193}">
      <dsp:nvSpPr>
        <dsp:cNvPr id="0" name=""/>
        <dsp:cNvSpPr/>
      </dsp:nvSpPr>
      <dsp:spPr>
        <a:xfrm>
          <a:off x="5323263" y="-357743"/>
          <a:ext cx="2189291" cy="1880814"/>
        </a:xfrm>
        <a:prstGeom prst="roundRect">
          <a:avLst/>
        </a:prstGeom>
        <a:solidFill>
          <a:srgbClr val="12C4A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Маркетинг</a:t>
          </a:r>
          <a:br>
            <a:rPr lang="ru-RU" sz="2000" b="1" kern="1200" dirty="0" smtClean="0"/>
          </a:br>
          <a:r>
            <a:rPr lang="ru-RU" sz="2000" b="1" kern="1200" dirty="0" smtClean="0"/>
            <a:t>Отдел продаж</a:t>
          </a:r>
          <a:endParaRPr lang="ru-RU" sz="20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План продаж</a:t>
          </a:r>
          <a:endParaRPr lang="ru-RU" sz="20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Анализ рынка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Тендеры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Работа с клиентами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Продажи</a:t>
          </a:r>
          <a:endParaRPr lang="ru-RU" sz="1200" b="1" kern="1200" dirty="0"/>
        </a:p>
      </dsp:txBody>
      <dsp:txXfrm>
        <a:off x="5415077" y="-265929"/>
        <a:ext cx="2005663" cy="1697186"/>
      </dsp:txXfrm>
    </dsp:sp>
    <dsp:sp modelId="{CF5103F2-3AD4-4AD5-BF50-2606768E7B18}">
      <dsp:nvSpPr>
        <dsp:cNvPr id="0" name=""/>
        <dsp:cNvSpPr/>
      </dsp:nvSpPr>
      <dsp:spPr>
        <a:xfrm>
          <a:off x="4034133" y="749933"/>
          <a:ext cx="7226892" cy="7226892"/>
        </a:xfrm>
        <a:custGeom>
          <a:avLst/>
          <a:gdLst/>
          <a:ahLst/>
          <a:cxnLst/>
          <a:rect l="0" t="0" r="0" b="0"/>
          <a:pathLst>
            <a:path>
              <a:moveTo>
                <a:pt x="3487229" y="2205"/>
              </a:moveTo>
              <a:arcTo wR="3613446" hR="3613446" stAng="16079896" swAng="82395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27EBC-C4CD-4DD9-96C3-B3DAC457DD59}">
      <dsp:nvSpPr>
        <dsp:cNvPr id="0" name=""/>
        <dsp:cNvSpPr/>
      </dsp:nvSpPr>
      <dsp:spPr>
        <a:xfrm>
          <a:off x="8225464" y="827208"/>
          <a:ext cx="2294846" cy="16347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Конструкторы, Технологи</a:t>
          </a:r>
          <a:endParaRPr lang="ru-RU" sz="20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Состав изделия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Маршрутные карты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Каталог материалов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Каталог операций</a:t>
          </a:r>
          <a:endParaRPr lang="ru-RU" sz="1200" b="1" kern="1200" dirty="0"/>
        </a:p>
      </dsp:txBody>
      <dsp:txXfrm>
        <a:off x="8305268" y="907012"/>
        <a:ext cx="2135238" cy="1475181"/>
      </dsp:txXfrm>
    </dsp:sp>
    <dsp:sp modelId="{8457BD44-B68D-4FA1-B465-605D52B3C62A}">
      <dsp:nvSpPr>
        <dsp:cNvPr id="0" name=""/>
        <dsp:cNvSpPr/>
      </dsp:nvSpPr>
      <dsp:spPr>
        <a:xfrm>
          <a:off x="2890449" y="38591"/>
          <a:ext cx="7226892" cy="7226892"/>
        </a:xfrm>
        <a:custGeom>
          <a:avLst/>
          <a:gdLst/>
          <a:ahLst/>
          <a:cxnLst/>
          <a:rect l="0" t="0" r="0" b="0"/>
          <a:pathLst>
            <a:path>
              <a:moveTo>
                <a:pt x="7028340" y="2432138"/>
              </a:moveTo>
              <a:arcTo wR="3613446" hR="3613446" stAng="20455084" swAng="86425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41488-077D-44AE-B5E8-0D8C6BDEEBFC}">
      <dsp:nvSpPr>
        <dsp:cNvPr id="0" name=""/>
        <dsp:cNvSpPr/>
      </dsp:nvSpPr>
      <dsp:spPr>
        <a:xfrm>
          <a:off x="9066054" y="3366569"/>
          <a:ext cx="2264154" cy="1617871"/>
        </a:xfrm>
        <a:prstGeom prst="roundRect">
          <a:avLst/>
        </a:prstGeom>
        <a:solidFill>
          <a:srgbClr val="E8CD0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Снабжение</a:t>
          </a:r>
          <a:endParaRPr lang="ru-RU" sz="20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Поиск поставщиков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Анализ цен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Тендеры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Закупка товаров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Закупка материалов</a:t>
          </a:r>
          <a:endParaRPr lang="ru-RU" sz="1200" b="1" kern="1200" dirty="0"/>
        </a:p>
      </dsp:txBody>
      <dsp:txXfrm>
        <a:off x="9145032" y="3445547"/>
        <a:ext cx="2106198" cy="1459915"/>
      </dsp:txXfrm>
    </dsp:sp>
    <dsp:sp modelId="{AF2B3788-F504-4665-92D4-5AA99E3CACD7}">
      <dsp:nvSpPr>
        <dsp:cNvPr id="0" name=""/>
        <dsp:cNvSpPr/>
      </dsp:nvSpPr>
      <dsp:spPr>
        <a:xfrm>
          <a:off x="2890625" y="1238167"/>
          <a:ext cx="7226892" cy="7226892"/>
        </a:xfrm>
        <a:custGeom>
          <a:avLst/>
          <a:gdLst/>
          <a:ahLst/>
          <a:cxnLst/>
          <a:rect l="0" t="0" r="0" b="0"/>
          <a:pathLst>
            <a:path>
              <a:moveTo>
                <a:pt x="7224044" y="3756868"/>
              </a:moveTo>
              <a:arcTo wR="3613446" hR="3613446" stAng="136485" swAng="99221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AB679-A6AD-48D5-B22C-9C1D3CC91FB1}">
      <dsp:nvSpPr>
        <dsp:cNvPr id="0" name=""/>
        <dsp:cNvSpPr/>
      </dsp:nvSpPr>
      <dsp:spPr>
        <a:xfrm>
          <a:off x="8233697" y="6026826"/>
          <a:ext cx="2320666" cy="15410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Финансовый отдел</a:t>
          </a:r>
          <a:endParaRPr lang="ru-RU" sz="20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Оплата поставщикам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Контроль лимитов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Бюджетирование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Финансовый анализ</a:t>
          </a:r>
          <a:endParaRPr lang="ru-RU" sz="1200" b="1" kern="1200" dirty="0"/>
        </a:p>
      </dsp:txBody>
      <dsp:txXfrm>
        <a:off x="8308923" y="6102052"/>
        <a:ext cx="2170214" cy="1390557"/>
      </dsp:txXfrm>
    </dsp:sp>
    <dsp:sp modelId="{BCAAFF23-B5BC-4CB1-AA55-7119A14931DD}">
      <dsp:nvSpPr>
        <dsp:cNvPr id="0" name=""/>
        <dsp:cNvSpPr/>
      </dsp:nvSpPr>
      <dsp:spPr>
        <a:xfrm>
          <a:off x="4323716" y="382057"/>
          <a:ext cx="7226892" cy="7226892"/>
        </a:xfrm>
        <a:custGeom>
          <a:avLst/>
          <a:gdLst/>
          <a:ahLst/>
          <a:cxnLst/>
          <a:rect l="0" t="0" r="0" b="0"/>
          <a:pathLst>
            <a:path>
              <a:moveTo>
                <a:pt x="4148665" y="7187034"/>
              </a:moveTo>
              <a:arcTo wR="3613446" hR="3613446" stAng="4888925" swAng="78629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B9E62-3667-44EF-BBDD-0BF78D6E3090}">
      <dsp:nvSpPr>
        <dsp:cNvPr id="0" name=""/>
        <dsp:cNvSpPr/>
      </dsp:nvSpPr>
      <dsp:spPr>
        <a:xfrm>
          <a:off x="5196014" y="6987030"/>
          <a:ext cx="2443787" cy="16450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Планово-экономический отдел</a:t>
          </a:r>
          <a:endParaRPr lang="ru-RU" sz="20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Экономический анализ</a:t>
          </a:r>
          <a:endParaRPr lang="ru-RU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Формирование цен</a:t>
          </a:r>
          <a:endParaRPr lang="ru-RU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Анализ состава затрат</a:t>
          </a:r>
          <a:endParaRPr lang="ru-RU" sz="1200" b="0" kern="1200" dirty="0"/>
        </a:p>
      </dsp:txBody>
      <dsp:txXfrm>
        <a:off x="5276319" y="7067335"/>
        <a:ext cx="2283177" cy="1484441"/>
      </dsp:txXfrm>
    </dsp:sp>
    <dsp:sp modelId="{6CCADA8F-879E-4F1D-99FC-542A6ACD2F17}">
      <dsp:nvSpPr>
        <dsp:cNvPr id="0" name=""/>
        <dsp:cNvSpPr/>
      </dsp:nvSpPr>
      <dsp:spPr>
        <a:xfrm>
          <a:off x="2780951" y="574307"/>
          <a:ext cx="7226892" cy="7226892"/>
        </a:xfrm>
        <a:custGeom>
          <a:avLst/>
          <a:gdLst/>
          <a:ahLst/>
          <a:cxnLst/>
          <a:rect l="0" t="0" r="0" b="0"/>
          <a:pathLst>
            <a:path>
              <a:moveTo>
                <a:pt x="2410957" y="7020940"/>
              </a:moveTo>
              <a:arcTo wR="3613446" hR="3613446" stAng="6566262" swAng="40602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1F4DD-A6FE-43F8-B2AD-2DE30DA45D35}">
      <dsp:nvSpPr>
        <dsp:cNvPr id="0" name=""/>
        <dsp:cNvSpPr/>
      </dsp:nvSpPr>
      <dsp:spPr>
        <a:xfrm>
          <a:off x="2389050" y="5535679"/>
          <a:ext cx="2452586" cy="1892211"/>
        </a:xfrm>
        <a:prstGeom prst="roundRect">
          <a:avLst/>
        </a:prstGeom>
        <a:solidFill>
          <a:srgbClr val="13CBB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Складское хозяйство</a:t>
          </a:r>
          <a:endParaRPr lang="ru-RU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Приемка ТМЦ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Контроль качества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Адресное хранение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Отгрузка в отделы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Отгрузка покупателям</a:t>
          </a:r>
          <a:endParaRPr lang="ru-RU" sz="1400" b="1" kern="1200" dirty="0"/>
        </a:p>
      </dsp:txBody>
      <dsp:txXfrm>
        <a:off x="2481420" y="5628049"/>
        <a:ext cx="2267846" cy="1707471"/>
      </dsp:txXfrm>
    </dsp:sp>
    <dsp:sp modelId="{8489FA9D-61C9-4564-A787-B7BABAE074E7}">
      <dsp:nvSpPr>
        <dsp:cNvPr id="0" name=""/>
        <dsp:cNvSpPr/>
      </dsp:nvSpPr>
      <dsp:spPr>
        <a:xfrm>
          <a:off x="2827896" y="651495"/>
          <a:ext cx="7226892" cy="7226892"/>
        </a:xfrm>
        <a:custGeom>
          <a:avLst/>
          <a:gdLst/>
          <a:ahLst/>
          <a:cxnLst/>
          <a:rect l="0" t="0" r="0" b="0"/>
          <a:pathLst>
            <a:path>
              <a:moveTo>
                <a:pt x="229228" y="4879963"/>
              </a:moveTo>
              <a:arcTo wR="3613446" hR="3613446" stAng="9568922" swAng="42054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E5BD6-0BD9-47DC-BE8B-01BACE27B344}">
      <dsp:nvSpPr>
        <dsp:cNvPr id="0" name=""/>
        <dsp:cNvSpPr/>
      </dsp:nvSpPr>
      <dsp:spPr>
        <a:xfrm>
          <a:off x="1467228" y="3252004"/>
          <a:ext cx="2686696" cy="1852644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Производство и ПДО</a:t>
          </a:r>
          <a:endParaRPr lang="ru-RU" sz="18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План производства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Получение материалов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Производство полуфабрикатов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Производство ГП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Ремонт оборудования</a:t>
          </a:r>
          <a:endParaRPr lang="ru-RU" sz="1200" b="1" kern="1200" dirty="0"/>
        </a:p>
      </dsp:txBody>
      <dsp:txXfrm>
        <a:off x="1557667" y="3342443"/>
        <a:ext cx="2505818" cy="1671766"/>
      </dsp:txXfrm>
    </dsp:sp>
    <dsp:sp modelId="{B8990192-2763-485D-8697-7CFDBB3BFE14}">
      <dsp:nvSpPr>
        <dsp:cNvPr id="0" name=""/>
        <dsp:cNvSpPr/>
      </dsp:nvSpPr>
      <dsp:spPr>
        <a:xfrm>
          <a:off x="2840517" y="464881"/>
          <a:ext cx="7226892" cy="7226892"/>
        </a:xfrm>
        <a:custGeom>
          <a:avLst/>
          <a:gdLst/>
          <a:ahLst/>
          <a:cxnLst/>
          <a:rect l="0" t="0" r="0" b="0"/>
          <a:pathLst>
            <a:path>
              <a:moveTo>
                <a:pt x="97510" y="2779664"/>
              </a:moveTo>
              <a:arcTo wR="3613446" hR="3613446" stAng="11600453" swAng="71588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CAF2E-5C54-4A79-953F-A13D55794F64}">
      <dsp:nvSpPr>
        <dsp:cNvPr id="0" name=""/>
        <dsp:cNvSpPr/>
      </dsp:nvSpPr>
      <dsp:spPr>
        <a:xfrm>
          <a:off x="2465845" y="1192740"/>
          <a:ext cx="2337126" cy="13360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Бухгалтерия</a:t>
          </a:r>
          <a:endParaRPr lang="ru-RU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Кадровый учет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Расчет ЗП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Бухгалтерский учет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Сдача отчетности</a:t>
          </a:r>
          <a:endParaRPr lang="ru-RU" sz="1400" b="1" kern="1200" dirty="0"/>
        </a:p>
      </dsp:txBody>
      <dsp:txXfrm>
        <a:off x="2531064" y="1257959"/>
        <a:ext cx="2206688" cy="1205571"/>
      </dsp:txXfrm>
    </dsp:sp>
    <dsp:sp modelId="{811CFEC3-D328-449B-B283-B5AC42093963}">
      <dsp:nvSpPr>
        <dsp:cNvPr id="0" name=""/>
        <dsp:cNvSpPr/>
      </dsp:nvSpPr>
      <dsp:spPr>
        <a:xfrm>
          <a:off x="2737762" y="603159"/>
          <a:ext cx="7226892" cy="7226892"/>
        </a:xfrm>
        <a:custGeom>
          <a:avLst/>
          <a:gdLst/>
          <a:ahLst/>
          <a:cxnLst/>
          <a:rect l="0" t="0" r="0" b="0"/>
          <a:pathLst>
            <a:path>
              <a:moveTo>
                <a:pt x="1644028" y="583860"/>
              </a:moveTo>
              <a:arcTo wR="3613446" hR="3613446" stAng="14218419" swAng="97995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058FF-4188-4609-8625-54BF10261B8D}">
      <dsp:nvSpPr>
        <dsp:cNvPr id="0" name=""/>
        <dsp:cNvSpPr/>
      </dsp:nvSpPr>
      <dsp:spPr>
        <a:xfrm>
          <a:off x="0" y="0"/>
          <a:ext cx="7429188" cy="1221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Клиент</a:t>
          </a:r>
          <a:endParaRPr lang="ru-RU" sz="5500" kern="1200" dirty="0"/>
        </a:p>
      </dsp:txBody>
      <dsp:txXfrm>
        <a:off x="35779" y="35779"/>
        <a:ext cx="5968081" cy="1150023"/>
      </dsp:txXfrm>
    </dsp:sp>
    <dsp:sp modelId="{AC0AEC16-CBD7-4C29-ACBD-3EA2EC935B68}">
      <dsp:nvSpPr>
        <dsp:cNvPr id="0" name=""/>
        <dsp:cNvSpPr/>
      </dsp:nvSpPr>
      <dsp:spPr>
        <a:xfrm>
          <a:off x="554777" y="1391245"/>
          <a:ext cx="7429188" cy="1221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Сбыт, склад ГП</a:t>
          </a:r>
          <a:endParaRPr lang="ru-RU" sz="5500" kern="1200" dirty="0"/>
        </a:p>
      </dsp:txBody>
      <dsp:txXfrm>
        <a:off x="590556" y="1427024"/>
        <a:ext cx="6008825" cy="1150023"/>
      </dsp:txXfrm>
    </dsp:sp>
    <dsp:sp modelId="{35CE52F1-AF64-45E9-A50A-096740176122}">
      <dsp:nvSpPr>
        <dsp:cNvPr id="0" name=""/>
        <dsp:cNvSpPr/>
      </dsp:nvSpPr>
      <dsp:spPr>
        <a:xfrm>
          <a:off x="1109554" y="2782490"/>
          <a:ext cx="7429188" cy="1221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49000"/>
              </a:schemeClr>
            </a:gs>
            <a:gs pos="100000">
              <a:schemeClr val="accent1">
                <a:lumMod val="7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Производство</a:t>
          </a:r>
          <a:endParaRPr lang="ru-RU" sz="5500" kern="1200" dirty="0"/>
        </a:p>
      </dsp:txBody>
      <dsp:txXfrm>
        <a:off x="1145333" y="2818269"/>
        <a:ext cx="6008825" cy="1150023"/>
      </dsp:txXfrm>
    </dsp:sp>
    <dsp:sp modelId="{38C65156-11A1-41E2-AFFF-8317DCA491FB}">
      <dsp:nvSpPr>
        <dsp:cNvPr id="0" name=""/>
        <dsp:cNvSpPr/>
      </dsp:nvSpPr>
      <dsp:spPr>
        <a:xfrm>
          <a:off x="1664331" y="4173736"/>
          <a:ext cx="7429188" cy="12215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100000">
              <a:srgbClr val="FFC000">
                <a:lumMod val="70000"/>
              </a:srgbClr>
            </a:gs>
          </a:gsLst>
          <a:lin ang="16200000" scaled="0"/>
        </a:gradFill>
        <a:ln w="25400" cap="flat" cmpd="sng" algn="ctr"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Закупки, склад</a:t>
          </a:r>
          <a:endParaRPr lang="ru-RU" sz="5500" kern="1200" dirty="0"/>
        </a:p>
      </dsp:txBody>
      <dsp:txXfrm>
        <a:off x="1700110" y="4209515"/>
        <a:ext cx="6008825" cy="1150023"/>
      </dsp:txXfrm>
    </dsp:sp>
    <dsp:sp modelId="{27A1CA01-1C9B-4C28-99AB-43D9CD56CA71}">
      <dsp:nvSpPr>
        <dsp:cNvPr id="0" name=""/>
        <dsp:cNvSpPr/>
      </dsp:nvSpPr>
      <dsp:spPr>
        <a:xfrm>
          <a:off x="2219108" y="5564981"/>
          <a:ext cx="7429188" cy="1221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62000"/>
                <a:lumOff val="38000"/>
              </a:schemeClr>
            </a:gs>
            <a:gs pos="100000">
              <a:schemeClr val="accent3">
                <a:lumMod val="79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Поставщики</a:t>
          </a:r>
          <a:endParaRPr lang="ru-RU" sz="5500" kern="1200" dirty="0"/>
        </a:p>
      </dsp:txBody>
      <dsp:txXfrm>
        <a:off x="2254887" y="5600760"/>
        <a:ext cx="6008825" cy="1150023"/>
      </dsp:txXfrm>
    </dsp:sp>
    <dsp:sp modelId="{DF17E70B-DAC5-4858-8141-E99879E28513}">
      <dsp:nvSpPr>
        <dsp:cNvPr id="0" name=""/>
        <dsp:cNvSpPr/>
      </dsp:nvSpPr>
      <dsp:spPr>
        <a:xfrm>
          <a:off x="6635160" y="892433"/>
          <a:ext cx="794027" cy="794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13816" y="892433"/>
        <a:ext cx="436715" cy="597505"/>
      </dsp:txXfrm>
    </dsp:sp>
    <dsp:sp modelId="{AE04ACD2-FAB2-4631-98F0-1EABB14DE280}">
      <dsp:nvSpPr>
        <dsp:cNvPr id="0" name=""/>
        <dsp:cNvSpPr/>
      </dsp:nvSpPr>
      <dsp:spPr>
        <a:xfrm>
          <a:off x="7189937" y="2283678"/>
          <a:ext cx="794027" cy="794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25444"/>
            <a:satOff val="-5016"/>
            <a:lumOff val="-23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125444"/>
              <a:satOff val="-5016"/>
              <a:lumOff val="-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368593" y="2283678"/>
        <a:ext cx="436715" cy="597505"/>
      </dsp:txXfrm>
    </dsp:sp>
    <dsp:sp modelId="{4A025D37-97D1-41B3-AD07-604820F85370}">
      <dsp:nvSpPr>
        <dsp:cNvPr id="0" name=""/>
        <dsp:cNvSpPr/>
      </dsp:nvSpPr>
      <dsp:spPr>
        <a:xfrm>
          <a:off x="7744714" y="3654564"/>
          <a:ext cx="794027" cy="794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250889"/>
            <a:satOff val="-10032"/>
            <a:lumOff val="-47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250889"/>
              <a:satOff val="-10032"/>
              <a:lumOff val="-4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923370" y="3654564"/>
        <a:ext cx="436715" cy="597505"/>
      </dsp:txXfrm>
    </dsp:sp>
    <dsp:sp modelId="{E2C7058B-F21D-4919-A389-BDDD5B95450B}">
      <dsp:nvSpPr>
        <dsp:cNvPr id="0" name=""/>
        <dsp:cNvSpPr/>
      </dsp:nvSpPr>
      <dsp:spPr>
        <a:xfrm>
          <a:off x="8299492" y="5059382"/>
          <a:ext cx="794027" cy="794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376333"/>
            <a:satOff val="-15048"/>
            <a:lumOff val="-71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376333"/>
              <a:satOff val="-15048"/>
              <a:lumOff val="-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478148" y="5059382"/>
        <a:ext cx="436715" cy="597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058FF-4188-4609-8625-54BF10261B8D}">
      <dsp:nvSpPr>
        <dsp:cNvPr id="0" name=""/>
        <dsp:cNvSpPr/>
      </dsp:nvSpPr>
      <dsp:spPr>
        <a:xfrm>
          <a:off x="0" y="0"/>
          <a:ext cx="7429188" cy="1221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Клиент</a:t>
          </a:r>
          <a:endParaRPr lang="ru-RU" sz="5500" kern="1200" dirty="0"/>
        </a:p>
      </dsp:txBody>
      <dsp:txXfrm>
        <a:off x="35779" y="35779"/>
        <a:ext cx="5968081" cy="1150023"/>
      </dsp:txXfrm>
    </dsp:sp>
    <dsp:sp modelId="{AC0AEC16-CBD7-4C29-ACBD-3EA2EC935B68}">
      <dsp:nvSpPr>
        <dsp:cNvPr id="0" name=""/>
        <dsp:cNvSpPr/>
      </dsp:nvSpPr>
      <dsp:spPr>
        <a:xfrm>
          <a:off x="554777" y="1391245"/>
          <a:ext cx="7429188" cy="1221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Сбыт, склад ГП</a:t>
          </a:r>
          <a:endParaRPr lang="ru-RU" sz="5500" kern="1200" dirty="0"/>
        </a:p>
      </dsp:txBody>
      <dsp:txXfrm>
        <a:off x="590556" y="1427024"/>
        <a:ext cx="6008825" cy="1150023"/>
      </dsp:txXfrm>
    </dsp:sp>
    <dsp:sp modelId="{35CE52F1-AF64-45E9-A50A-096740176122}">
      <dsp:nvSpPr>
        <dsp:cNvPr id="0" name=""/>
        <dsp:cNvSpPr/>
      </dsp:nvSpPr>
      <dsp:spPr>
        <a:xfrm>
          <a:off x="1109554" y="2782490"/>
          <a:ext cx="7429188" cy="1221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49000"/>
              </a:schemeClr>
            </a:gs>
            <a:gs pos="100000">
              <a:schemeClr val="accent1">
                <a:lumMod val="7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Производство</a:t>
          </a:r>
          <a:endParaRPr lang="ru-RU" sz="5500" kern="1200" dirty="0"/>
        </a:p>
      </dsp:txBody>
      <dsp:txXfrm>
        <a:off x="1145333" y="2818269"/>
        <a:ext cx="6008825" cy="1150023"/>
      </dsp:txXfrm>
    </dsp:sp>
    <dsp:sp modelId="{38C65156-11A1-41E2-AFFF-8317DCA491FB}">
      <dsp:nvSpPr>
        <dsp:cNvPr id="0" name=""/>
        <dsp:cNvSpPr/>
      </dsp:nvSpPr>
      <dsp:spPr>
        <a:xfrm>
          <a:off x="1664331" y="4173736"/>
          <a:ext cx="7429188" cy="12215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100000">
              <a:srgbClr val="FFC000">
                <a:lumMod val="70000"/>
              </a:srgbClr>
            </a:gs>
          </a:gsLst>
          <a:lin ang="16200000" scaled="0"/>
        </a:gradFill>
        <a:ln w="25400" cap="flat" cmpd="sng" algn="ctr"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Закупки, склад</a:t>
          </a:r>
          <a:endParaRPr lang="ru-RU" sz="5500" kern="1200" dirty="0"/>
        </a:p>
      </dsp:txBody>
      <dsp:txXfrm>
        <a:off x="1700110" y="4209515"/>
        <a:ext cx="6008825" cy="1150023"/>
      </dsp:txXfrm>
    </dsp:sp>
    <dsp:sp modelId="{27A1CA01-1C9B-4C28-99AB-43D9CD56CA71}">
      <dsp:nvSpPr>
        <dsp:cNvPr id="0" name=""/>
        <dsp:cNvSpPr/>
      </dsp:nvSpPr>
      <dsp:spPr>
        <a:xfrm>
          <a:off x="2219108" y="5564981"/>
          <a:ext cx="7429188" cy="1221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62000"/>
                <a:lumOff val="38000"/>
              </a:schemeClr>
            </a:gs>
            <a:gs pos="100000">
              <a:schemeClr val="accent3">
                <a:lumMod val="79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Поставщики</a:t>
          </a:r>
          <a:endParaRPr lang="ru-RU" sz="5500" kern="1200" dirty="0"/>
        </a:p>
      </dsp:txBody>
      <dsp:txXfrm>
        <a:off x="2254887" y="5600760"/>
        <a:ext cx="6008825" cy="1150023"/>
      </dsp:txXfrm>
    </dsp:sp>
    <dsp:sp modelId="{DF17E70B-DAC5-4858-8141-E99879E28513}">
      <dsp:nvSpPr>
        <dsp:cNvPr id="0" name=""/>
        <dsp:cNvSpPr/>
      </dsp:nvSpPr>
      <dsp:spPr>
        <a:xfrm>
          <a:off x="6635160" y="892433"/>
          <a:ext cx="794027" cy="794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13816" y="892433"/>
        <a:ext cx="436715" cy="597505"/>
      </dsp:txXfrm>
    </dsp:sp>
    <dsp:sp modelId="{AE04ACD2-FAB2-4631-98F0-1EABB14DE280}">
      <dsp:nvSpPr>
        <dsp:cNvPr id="0" name=""/>
        <dsp:cNvSpPr/>
      </dsp:nvSpPr>
      <dsp:spPr>
        <a:xfrm>
          <a:off x="7189937" y="2283678"/>
          <a:ext cx="794027" cy="794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25444"/>
            <a:satOff val="-5016"/>
            <a:lumOff val="-23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125444"/>
              <a:satOff val="-5016"/>
              <a:lumOff val="-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368593" y="2283678"/>
        <a:ext cx="436715" cy="597505"/>
      </dsp:txXfrm>
    </dsp:sp>
    <dsp:sp modelId="{4A025D37-97D1-41B3-AD07-604820F85370}">
      <dsp:nvSpPr>
        <dsp:cNvPr id="0" name=""/>
        <dsp:cNvSpPr/>
      </dsp:nvSpPr>
      <dsp:spPr>
        <a:xfrm>
          <a:off x="7744714" y="3654564"/>
          <a:ext cx="794027" cy="794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250889"/>
            <a:satOff val="-10032"/>
            <a:lumOff val="-47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250889"/>
              <a:satOff val="-10032"/>
              <a:lumOff val="-4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923370" y="3654564"/>
        <a:ext cx="436715" cy="597505"/>
      </dsp:txXfrm>
    </dsp:sp>
    <dsp:sp modelId="{E2C7058B-F21D-4919-A389-BDDD5B95450B}">
      <dsp:nvSpPr>
        <dsp:cNvPr id="0" name=""/>
        <dsp:cNvSpPr/>
      </dsp:nvSpPr>
      <dsp:spPr>
        <a:xfrm>
          <a:off x="8299492" y="5059382"/>
          <a:ext cx="794027" cy="794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376333"/>
            <a:satOff val="-15048"/>
            <a:lumOff val="-71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376333"/>
              <a:satOff val="-15048"/>
              <a:lumOff val="-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478148" y="5059382"/>
        <a:ext cx="436715" cy="597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5" name="Shape 1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3046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Применение</a:t>
            </a:r>
            <a:r>
              <a:rPr lang="ru-RU" baseline="0" dirty="0" smtClean="0"/>
              <a:t> концепции управления на практике в современных условиях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511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Модельный пример из реальных</a:t>
            </a:r>
            <a:r>
              <a:rPr lang="ru-RU" baseline="0" dirty="0" smtClean="0"/>
              <a:t> проектов внедрений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857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Конкурс был почти 2 человека на </a:t>
            </a:r>
            <a:r>
              <a:rPr lang="ru-RU" dirty="0" err="1" smtClean="0"/>
              <a:t>место.В</a:t>
            </a:r>
            <a:r>
              <a:rPr lang="ru-RU" dirty="0" smtClean="0"/>
              <a:t> </a:t>
            </a:r>
            <a:r>
              <a:rPr lang="ru-RU" dirty="0" smtClean="0"/>
              <a:t>любой момент могли переходить на другие курсы, но несмотря на трудности пришли к пропорции </a:t>
            </a:r>
            <a:r>
              <a:rPr lang="ru-RU" dirty="0" smtClean="0"/>
              <a:t>80/20, 80</a:t>
            </a:r>
            <a:r>
              <a:rPr lang="ru-RU" dirty="0" smtClean="0"/>
              <a:t>% до конца дошли 20% ушли.</a:t>
            </a:r>
            <a:r>
              <a:rPr lang="en-US" dirty="0" smtClean="0"/>
              <a:t> </a:t>
            </a:r>
            <a:r>
              <a:rPr lang="ru-RU" dirty="0" smtClean="0"/>
              <a:t>Б</a:t>
            </a:r>
            <a:r>
              <a:rPr lang="ru-RU" baseline="0" dirty="0" smtClean="0"/>
              <a:t>олее </a:t>
            </a:r>
            <a:r>
              <a:rPr lang="ru-RU" baseline="0" dirty="0" smtClean="0"/>
              <a:t>60 % сдают экзамен/зачет с первого раза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386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Многофакторное мышление, одновременно держать в уме множество причинно-следственных связей и</a:t>
            </a:r>
            <a:r>
              <a:rPr lang="ru-RU" baseline="0" dirty="0" smtClean="0"/>
              <a:t> противоречий интересов</a:t>
            </a:r>
          </a:p>
          <a:p>
            <a:r>
              <a:rPr lang="ru-RU" baseline="0" dirty="0" smtClean="0"/>
              <a:t>Действия одного влияют на деятельность другого, обмен информацией через информационную систему без личного общения, алгоритмы системы учитывают весь массив данных всех отделов.</a:t>
            </a:r>
          </a:p>
          <a:p>
            <a:r>
              <a:rPr lang="ru-RU" baseline="0" dirty="0" smtClean="0"/>
              <a:t>Нехватка у студентов общего представления о базовых принципах оформления договорных обязательств между предприятиями</a:t>
            </a:r>
          </a:p>
          <a:p>
            <a:r>
              <a:rPr lang="ru-RU" baseline="0" dirty="0" smtClean="0"/>
              <a:t>Рамочный договор, спецификация, накладные и счета-фактуры, заявки на оплату и платежки</a:t>
            </a:r>
          </a:p>
          <a:p>
            <a:r>
              <a:rPr lang="ru-RU" baseline="0" dirty="0" smtClean="0"/>
              <a:t>Незнание основных функций основных подразделений: планово-экономический отдел, финансовый отдел, отдел кадров, производственные цеха, склады и т.д. Самый главный отдел это бухгалтерия!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591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366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Практика доказала</a:t>
            </a:r>
            <a:r>
              <a:rPr lang="ru-RU" baseline="0" dirty="0" smtClean="0"/>
              <a:t> что применении концепции ЕРП для </a:t>
            </a:r>
            <a:r>
              <a:rPr lang="ru-RU" baseline="0" smtClean="0"/>
              <a:t>управления предприятием </a:t>
            </a:r>
            <a:r>
              <a:rPr lang="ru-RU" baseline="0" dirty="0" smtClean="0"/>
              <a:t>абсолютно реально, доступно и эффективно.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35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Управление обеспечением потребностей</a:t>
            </a:r>
            <a:r>
              <a:rPr lang="en-US" dirty="0" smtClean="0"/>
              <a:t> </a:t>
            </a:r>
            <a:r>
              <a:rPr lang="ru-RU" dirty="0" smtClean="0"/>
              <a:t>в подразделениях предприятия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72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25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Деятельность основных отделов зависит от склада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54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Проблема – различное видение и уровень понимания целей</a:t>
            </a:r>
          </a:p>
          <a:p>
            <a:r>
              <a:rPr lang="ru-RU" dirty="0" smtClean="0"/>
              <a:t>Игровые задачи решается по определенному алгоритму, порядку действий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22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Текущая деятельность внутри каждого отдела также может быть унифицирована</a:t>
            </a:r>
          </a:p>
          <a:p>
            <a:r>
              <a:rPr lang="ru-RU" dirty="0" smtClean="0"/>
              <a:t>Изменения становятся возможны за счет автоматизации рутинных операций,</a:t>
            </a:r>
            <a:r>
              <a:rPr lang="ru-RU" baseline="0" dirty="0" smtClean="0"/>
              <a:t> выполнение которых полностью передается информационной системе</a:t>
            </a:r>
          </a:p>
          <a:p>
            <a:r>
              <a:rPr lang="ru-RU" baseline="0" dirty="0" smtClean="0"/>
              <a:t>Снизить требования к компетенции сотрудников, снизить влияние человеческого фактора и снизить затраты на оплату труда и себестоимость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807345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Это может показаться неприменимым на практике?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713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настоящий момент есть</a:t>
            </a:r>
            <a:r>
              <a:rPr lang="ru-RU" baseline="0" dirty="0" smtClean="0"/>
              <a:t> возможность применять две стратегии: привычная, всем известная и системный подход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23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_tittle_img_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utterstock_1285426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Прямоугольник"/>
          <p:cNvSpPr/>
          <p:nvPr/>
        </p:nvSpPr>
        <p:spPr>
          <a:xfrm>
            <a:off x="0" y="-1"/>
            <a:ext cx="13004800" cy="9753601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2" name="Rarus Logo White.png" descr="Rarus Logo 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1788027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Имя Отчество"/>
          <p:cNvSpPr txBox="1"/>
          <p:nvPr/>
        </p:nvSpPr>
        <p:spPr>
          <a:xfrm>
            <a:off x="1270000" y="6474062"/>
            <a:ext cx="104648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6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Андрей Стрижко</a:t>
            </a:r>
            <a:endParaRPr dirty="0"/>
          </a:p>
        </p:txBody>
      </p:sp>
      <p:sp>
        <p:nvSpPr>
          <p:cNvPr id="104" name="&lt;должность&gt; группа компаний «1С-Рарус»"/>
          <p:cNvSpPr txBox="1"/>
          <p:nvPr/>
        </p:nvSpPr>
        <p:spPr>
          <a:xfrm>
            <a:off x="1270000" y="6988412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spcBef>
                <a:spcPts val="600"/>
              </a:spcBef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 smtClean="0"/>
              <a:t>зам. руководителя отдела</a:t>
            </a:r>
            <a:r>
              <a:rPr dirty="0"/>
              <a:t/>
            </a:r>
            <a:br>
              <a:rPr dirty="0"/>
            </a:br>
            <a:r>
              <a:rPr dirty="0" err="1"/>
              <a:t>группа</a:t>
            </a:r>
            <a:r>
              <a:rPr dirty="0"/>
              <a:t> </a:t>
            </a:r>
            <a:r>
              <a:rPr dirty="0" err="1"/>
              <a:t>компаний</a:t>
            </a:r>
            <a:r>
              <a:rPr dirty="0"/>
              <a:t> «1С-Рарус»</a:t>
            </a:r>
          </a:p>
        </p:txBody>
      </p:sp>
      <p:sp>
        <p:nvSpPr>
          <p:cNvPr id="105" name="Текст заголовка"/>
          <p:cNvSpPr txBox="1"/>
          <p:nvPr/>
        </p:nvSpPr>
        <p:spPr>
          <a:xfrm>
            <a:off x="1270000" y="2925881"/>
            <a:ext cx="1046480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 fontScale="92500" lnSpcReduction="20000"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Опыт преподавания 1С:ERP</a:t>
            </a:r>
            <a:br>
              <a:rPr lang="ru-RU" dirty="0" smtClean="0"/>
            </a:br>
            <a:r>
              <a:rPr lang="ru-RU" dirty="0" smtClean="0"/>
              <a:t>в Казанском (Приволжском) федеральном университете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2829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1_b_tittle_img_с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695450"/>
            <a:ext cx="12287250" cy="7829550"/>
          </a:xfrm>
          <a:prstGeom prst="rect">
            <a:avLst/>
          </a:prstGeom>
        </p:spPr>
      </p:pic>
      <p:sp>
        <p:nvSpPr>
          <p:cNvPr id="10" name="Текст заголовка"/>
          <p:cNvSpPr txBox="1"/>
          <p:nvPr userDrawn="1"/>
        </p:nvSpPr>
        <p:spPr>
          <a:xfrm>
            <a:off x="609600" y="349249"/>
            <a:ext cx="8248650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sz="4000" dirty="0" smtClean="0"/>
              <a:t>Предприятие «как бывает»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785576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5_b_tittle_img_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"/>
            <a:ext cx="13004800" cy="9699413"/>
          </a:xfrm>
          <a:prstGeom prst="rect">
            <a:avLst/>
          </a:prstGeom>
        </p:spPr>
      </p:pic>
      <p:sp>
        <p:nvSpPr>
          <p:cNvPr id="101" name="Прямоугольник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2" name="Rarus Logo White.png" descr="Rarus Logo 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872" y="430461"/>
            <a:ext cx="1788027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Имя Отчество"/>
          <p:cNvSpPr txBox="1"/>
          <p:nvPr/>
        </p:nvSpPr>
        <p:spPr>
          <a:xfrm>
            <a:off x="1270000" y="6474062"/>
            <a:ext cx="104648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600"/>
              </a:spcBef>
              <a:defRPr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04" name="&lt;должность&gt; группа компаний «1С-Рарус»"/>
          <p:cNvSpPr txBox="1"/>
          <p:nvPr/>
        </p:nvSpPr>
        <p:spPr>
          <a:xfrm>
            <a:off x="1270000" y="6988412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spcBef>
                <a:spcPts val="600"/>
              </a:spcBef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05" name="Текст заголовка"/>
          <p:cNvSpPr txBox="1"/>
          <p:nvPr/>
        </p:nvSpPr>
        <p:spPr>
          <a:xfrm>
            <a:off x="1270000" y="2925881"/>
            <a:ext cx="10464800" cy="27319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rtl="0"/>
            <a:endParaRPr lang="ru-RU" b="0" smtClean="0">
              <a:effectLst/>
            </a:endParaRPr>
          </a:p>
          <a:p>
            <a:endParaRPr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6683374" y="-105383"/>
            <a:ext cx="6076950" cy="316496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9900" b="1" i="0" u="none" strike="noStrike" cap="none" spc="0" normalizeH="0" baseline="0" dirty="0" smtClean="0">
                <a:ln>
                  <a:solidFill>
                    <a:schemeClr val="tx1"/>
                  </a:solidFill>
                </a:ln>
                <a:solidFill>
                  <a:srgbClr val="FFDC2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ERP</a:t>
            </a:r>
            <a:endParaRPr kumimoji="0" lang="ru-RU" sz="19900" b="1" i="0" u="none" strike="noStrike" cap="none" spc="0" normalizeH="0" baseline="0" dirty="0">
              <a:ln>
                <a:solidFill>
                  <a:schemeClr val="tx1"/>
                </a:solidFill>
              </a:ln>
              <a:solidFill>
                <a:srgbClr val="FFDC2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Текст заголовка"/>
          <p:cNvSpPr txBox="1"/>
          <p:nvPr userDrawn="1"/>
        </p:nvSpPr>
        <p:spPr>
          <a:xfrm>
            <a:off x="742950" y="3320716"/>
            <a:ext cx="12017374" cy="62614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l" rtl="0"/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ERP (англ. </a:t>
            </a:r>
            <a:r>
              <a:rPr kumimoji="0" lang="ru-RU" sz="44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Enterprise</a:t>
            </a: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ru-RU" sz="44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Resource</a:t>
            </a: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ru-RU" sz="44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Planning</a:t>
            </a: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,</a:t>
            </a:r>
            <a:b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</a:b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планирование ресурсов предприятия</a:t>
            </a:r>
          </a:p>
          <a:p>
            <a:pPr marL="571500" indent="-571500" algn="l" rtl="0">
              <a:buFontTx/>
              <a:buChar char="-"/>
            </a:pPr>
            <a:r>
              <a:rPr kumimoji="0" lang="ru-RU" sz="4400" b="1" i="0" u="sng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организационная стратегия</a:t>
            </a:r>
          </a:p>
          <a:p>
            <a:pPr marL="571500" indent="-571500" algn="l" rtl="0">
              <a:buFontTx/>
              <a:buChar char="-"/>
            </a:pPr>
            <a:endParaRPr kumimoji="0" lang="ru-RU" sz="4400" b="1" i="0" u="sng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571500" indent="-571500" algn="l" rtl="0">
              <a:buFontTx/>
              <a:buChar char="-"/>
            </a:pPr>
            <a:r>
              <a:rPr kumimoji="0" lang="ru-RU" sz="4400" b="1" i="0" u="sng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непрерывная балансировка и оптимизация</a:t>
            </a:r>
          </a:p>
          <a:p>
            <a:pPr marL="571500" indent="-571500" algn="l" rtl="0">
              <a:buFontTx/>
              <a:buChar char="-"/>
            </a:pPr>
            <a:endParaRPr kumimoji="0" lang="ru-RU" sz="4400" b="1" i="0" u="sng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571500" indent="-571500" algn="l" rtl="0">
              <a:buFontTx/>
              <a:buChar char="-"/>
            </a:pPr>
            <a:r>
              <a:rPr kumimoji="0" lang="ru-RU" sz="4400" b="1" i="0" u="sng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посредством программного обеспечения</a:t>
            </a:r>
            <a:endParaRPr kumimoji="0" sz="4400" b="1" i="0" u="sng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Текст заголовка"/>
          <p:cNvSpPr txBox="1"/>
          <p:nvPr userDrawn="1"/>
        </p:nvSpPr>
        <p:spPr>
          <a:xfrm>
            <a:off x="586872" y="1666151"/>
            <a:ext cx="6604001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sz="3600" dirty="0" smtClean="0"/>
              <a:t>Решение всех задач цифровой трансформации это </a:t>
            </a:r>
            <a:r>
              <a:rPr lang="en-US" sz="3600" dirty="0" smtClean="0"/>
              <a:t>ERP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744964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2_b_tittle_img_с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867"/>
            <a:ext cx="13004800" cy="603178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597932"/>
            <a:ext cx="130048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4800" dirty="0" smtClean="0">
                <a:solidFill>
                  <a:schemeClr val="bg1"/>
                </a:solidFill>
              </a:rPr>
              <a:t>Предприятие «как может быть»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29825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5_b_tittle_img_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698"/>
            <a:ext cx="13015071" cy="9740902"/>
          </a:xfrm>
          <a:prstGeom prst="rect">
            <a:avLst/>
          </a:prstGeom>
        </p:spPr>
      </p:pic>
      <p:sp>
        <p:nvSpPr>
          <p:cNvPr id="103" name="Имя Отчество"/>
          <p:cNvSpPr txBox="1"/>
          <p:nvPr/>
        </p:nvSpPr>
        <p:spPr>
          <a:xfrm>
            <a:off x="1270000" y="6474062"/>
            <a:ext cx="104648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600"/>
              </a:spcBef>
              <a:defRPr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04" name="&lt;должность&gt; группа компаний «1С-Рарус»"/>
          <p:cNvSpPr txBox="1"/>
          <p:nvPr/>
        </p:nvSpPr>
        <p:spPr>
          <a:xfrm>
            <a:off x="1270000" y="6988412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spcBef>
                <a:spcPts val="600"/>
              </a:spcBef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0" name="Прямоугольник"/>
          <p:cNvSpPr/>
          <p:nvPr userDrawn="1"/>
        </p:nvSpPr>
        <p:spPr>
          <a:xfrm>
            <a:off x="0" y="0"/>
            <a:ext cx="13015070" cy="9792831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9" name="Схема 8"/>
          <p:cNvGraphicFramePr/>
          <p:nvPr userDrawn="1">
            <p:extLst/>
          </p:nvPr>
        </p:nvGraphicFramePr>
        <p:xfrm>
          <a:off x="895349" y="1524000"/>
          <a:ext cx="12109451" cy="786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Rarus Logo White.png" descr="Rarus Logo White.png"/>
          <p:cNvPicPr>
            <a:picLocks noChangeAspect="1"/>
          </p:cNvPicPr>
          <p:nvPr userDrawn="1"/>
        </p:nvPicPr>
        <p:blipFill>
          <a:blip r:embed="rId8">
            <a:extLst/>
          </a:blip>
          <a:stretch>
            <a:fillRect/>
          </a:stretch>
        </p:blipFill>
        <p:spPr>
          <a:xfrm>
            <a:off x="10518814" y="497257"/>
            <a:ext cx="1788027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Текст заголовка"/>
          <p:cNvSpPr txBox="1"/>
          <p:nvPr userDrawn="1"/>
        </p:nvSpPr>
        <p:spPr>
          <a:xfrm>
            <a:off x="361950" y="186108"/>
            <a:ext cx="7639050" cy="692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pPr algn="l"/>
            <a:r>
              <a:rPr lang="ru-RU" sz="3200" dirty="0" smtClean="0"/>
              <a:t>Предприятие «как может быть»</a:t>
            </a:r>
            <a:endParaRPr sz="3200" dirty="0"/>
          </a:p>
        </p:txBody>
      </p:sp>
      <p:sp>
        <p:nvSpPr>
          <p:cNvPr id="13" name="Линия"/>
          <p:cNvSpPr/>
          <p:nvPr userDrawn="1"/>
        </p:nvSpPr>
        <p:spPr>
          <a:xfrm flipV="1">
            <a:off x="571499" y="964198"/>
            <a:ext cx="1397001" cy="2"/>
          </a:xfrm>
          <a:prstGeom prst="line">
            <a:avLst/>
          </a:prstGeom>
          <a:ln w="50800">
            <a:solidFill>
              <a:srgbClr val="FFFFFF">
                <a:alpha val="7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" name="Текст заголовка"/>
          <p:cNvSpPr txBox="1"/>
          <p:nvPr userDrawn="1"/>
        </p:nvSpPr>
        <p:spPr>
          <a:xfrm>
            <a:off x="361950" y="1346621"/>
            <a:ext cx="12653121" cy="622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pPr algn="l"/>
            <a:r>
              <a:rPr lang="ru-RU" sz="4000" dirty="0" smtClean="0"/>
              <a:t>Цепочка</a:t>
            </a:r>
            <a:r>
              <a:rPr lang="ru-RU" sz="4000" baseline="0" dirty="0" smtClean="0"/>
              <a:t> производства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578244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4_b_tittle_img_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698"/>
            <a:ext cx="13015071" cy="9740902"/>
          </a:xfrm>
          <a:prstGeom prst="rect">
            <a:avLst/>
          </a:prstGeom>
        </p:spPr>
      </p:pic>
      <p:sp>
        <p:nvSpPr>
          <p:cNvPr id="103" name="Имя Отчество"/>
          <p:cNvSpPr txBox="1"/>
          <p:nvPr/>
        </p:nvSpPr>
        <p:spPr>
          <a:xfrm>
            <a:off x="1270000" y="6474062"/>
            <a:ext cx="104648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600"/>
              </a:spcBef>
              <a:defRPr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04" name="&lt;должность&gt; группа компаний «1С-Рарус»"/>
          <p:cNvSpPr txBox="1"/>
          <p:nvPr/>
        </p:nvSpPr>
        <p:spPr>
          <a:xfrm>
            <a:off x="1270000" y="6988412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spcBef>
                <a:spcPts val="600"/>
              </a:spcBef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0" name="Прямоугольник"/>
          <p:cNvSpPr/>
          <p:nvPr userDrawn="1"/>
        </p:nvSpPr>
        <p:spPr>
          <a:xfrm>
            <a:off x="0" y="0"/>
            <a:ext cx="13015070" cy="9792831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Текст заголовка"/>
          <p:cNvSpPr txBox="1"/>
          <p:nvPr userDrawn="1"/>
        </p:nvSpPr>
        <p:spPr>
          <a:xfrm>
            <a:off x="361951" y="509957"/>
            <a:ext cx="4743450" cy="1198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pPr algn="l"/>
            <a:r>
              <a:rPr lang="ru-RU" sz="3600" dirty="0" smtClean="0"/>
              <a:t>Управление предприятием</a:t>
            </a:r>
            <a:endParaRPr sz="3600" dirty="0"/>
          </a:p>
        </p:txBody>
      </p:sp>
      <p:pic>
        <p:nvPicPr>
          <p:cNvPr id="7" name="Rarus Logo White.png" descr="Rarus Logo White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0518814" y="497257"/>
            <a:ext cx="1788027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Линия"/>
          <p:cNvSpPr/>
          <p:nvPr userDrawn="1"/>
        </p:nvSpPr>
        <p:spPr>
          <a:xfrm flipV="1">
            <a:off x="571499" y="1878598"/>
            <a:ext cx="1397001" cy="2"/>
          </a:xfrm>
          <a:prstGeom prst="line">
            <a:avLst/>
          </a:prstGeom>
          <a:ln w="50800">
            <a:solidFill>
              <a:srgbClr val="FFFFFF">
                <a:alpha val="7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12" name="Схема 11"/>
          <p:cNvGraphicFramePr/>
          <p:nvPr userDrawn="1">
            <p:extLst/>
          </p:nvPr>
        </p:nvGraphicFramePr>
        <p:xfrm>
          <a:off x="390526" y="766144"/>
          <a:ext cx="12624546" cy="827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Овал 12"/>
          <p:cNvSpPr/>
          <p:nvPr userDrawn="1"/>
        </p:nvSpPr>
        <p:spPr>
          <a:xfrm>
            <a:off x="6110226" y="4023131"/>
            <a:ext cx="1764000" cy="1764000"/>
          </a:xfrm>
          <a:prstGeom prst="ellipse">
            <a:avLst/>
          </a:prstGeom>
          <a:solidFill>
            <a:srgbClr val="FFFF00"/>
          </a:solidFill>
          <a:ln w="38100" cap="flat">
            <a:solidFill>
              <a:srgbClr val="FF000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1С </a:t>
            </a: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ERP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731302" y="2552700"/>
            <a:ext cx="4533899" cy="4875081"/>
            <a:chOff x="4731302" y="2857500"/>
            <a:chExt cx="4533899" cy="4875081"/>
          </a:xfrm>
        </p:grpSpPr>
        <p:sp>
          <p:nvSpPr>
            <p:cNvPr id="2" name="Двойная стрелка вверх/вниз 1"/>
            <p:cNvSpPr/>
            <p:nvPr userDrawn="1"/>
          </p:nvSpPr>
          <p:spPr>
            <a:xfrm>
              <a:off x="6687426" y="2857500"/>
              <a:ext cx="457200" cy="1200150"/>
            </a:xfrm>
            <a:prstGeom prst="upDownArrow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4" name="Двойная стрелка вверх/вниз 13"/>
            <p:cNvSpPr/>
            <p:nvPr userDrawn="1"/>
          </p:nvSpPr>
          <p:spPr>
            <a:xfrm>
              <a:off x="6763626" y="6532431"/>
              <a:ext cx="457200" cy="1200150"/>
            </a:xfrm>
            <a:prstGeom prst="upDownArrow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4" name="Двойная стрелка влево/вправо 3"/>
            <p:cNvSpPr/>
            <p:nvPr userDrawn="1"/>
          </p:nvSpPr>
          <p:spPr>
            <a:xfrm>
              <a:off x="4731302" y="4963941"/>
              <a:ext cx="1188000" cy="491981"/>
            </a:xfrm>
            <a:prstGeom prst="leftRightArrow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7" name="Двойная стрелка влево/вправо 16"/>
            <p:cNvSpPr/>
            <p:nvPr userDrawn="1"/>
          </p:nvSpPr>
          <p:spPr>
            <a:xfrm>
              <a:off x="8077201" y="4963941"/>
              <a:ext cx="1188000" cy="491981"/>
            </a:xfrm>
            <a:prstGeom prst="leftRightArrow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8" name="Двойная стрелка влево/вправо 17"/>
            <p:cNvSpPr/>
            <p:nvPr userDrawn="1"/>
          </p:nvSpPr>
          <p:spPr>
            <a:xfrm>
              <a:off x="5098064" y="3895022"/>
              <a:ext cx="1188000" cy="491981"/>
            </a:xfrm>
            <a:prstGeom prst="leftRightArrow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cene3d>
              <a:camera prst="orthographicFront">
                <a:rot lat="0" lon="0" rev="189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9" name="Двойная стрелка влево/вправо 18"/>
            <p:cNvSpPr/>
            <p:nvPr userDrawn="1"/>
          </p:nvSpPr>
          <p:spPr>
            <a:xfrm>
              <a:off x="7501815" y="6301242"/>
              <a:ext cx="1188000" cy="491981"/>
            </a:xfrm>
            <a:prstGeom prst="leftRightArrow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cene3d>
              <a:camera prst="orthographicFront">
                <a:rot lat="0" lon="0" rev="189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0" name="Двойная стрелка влево/вправо 19"/>
            <p:cNvSpPr/>
            <p:nvPr userDrawn="1"/>
          </p:nvSpPr>
          <p:spPr>
            <a:xfrm>
              <a:off x="5241785" y="6215388"/>
              <a:ext cx="1188000" cy="491981"/>
            </a:xfrm>
            <a:prstGeom prst="leftRightArrow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Двойная стрелка влево/вправо 20"/>
            <p:cNvSpPr/>
            <p:nvPr userDrawn="1"/>
          </p:nvSpPr>
          <p:spPr>
            <a:xfrm>
              <a:off x="7463279" y="3759869"/>
              <a:ext cx="1188000" cy="491981"/>
            </a:xfrm>
            <a:prstGeom prst="leftRightArrow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488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6_b_tittle_img_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15071" cy="9753600"/>
          </a:xfrm>
          <a:prstGeom prst="rect">
            <a:avLst/>
          </a:prstGeom>
        </p:spPr>
      </p:pic>
      <p:sp>
        <p:nvSpPr>
          <p:cNvPr id="103" name="Имя Отчество"/>
          <p:cNvSpPr txBox="1"/>
          <p:nvPr/>
        </p:nvSpPr>
        <p:spPr>
          <a:xfrm>
            <a:off x="1270000" y="6474062"/>
            <a:ext cx="104648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600"/>
              </a:spcBef>
              <a:defRPr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04" name="&lt;должность&gt; группа компаний «1С-Рарус»"/>
          <p:cNvSpPr txBox="1"/>
          <p:nvPr/>
        </p:nvSpPr>
        <p:spPr>
          <a:xfrm>
            <a:off x="1270000" y="6988412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spcBef>
                <a:spcPts val="600"/>
              </a:spcBef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0" name="Прямоугольник"/>
          <p:cNvSpPr/>
          <p:nvPr userDrawn="1"/>
        </p:nvSpPr>
        <p:spPr>
          <a:xfrm>
            <a:off x="0" y="1"/>
            <a:ext cx="13015070" cy="9753600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Текст заголовка"/>
          <p:cNvSpPr txBox="1"/>
          <p:nvPr userDrawn="1"/>
        </p:nvSpPr>
        <p:spPr>
          <a:xfrm>
            <a:off x="361950" y="186108"/>
            <a:ext cx="7639050" cy="692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pPr algn="l"/>
            <a:r>
              <a:rPr lang="ru-RU" sz="3200" dirty="0" smtClean="0"/>
              <a:t>Предприятие «как может быть»</a:t>
            </a:r>
            <a:endParaRPr sz="3200" dirty="0"/>
          </a:p>
        </p:txBody>
      </p:sp>
      <p:pic>
        <p:nvPicPr>
          <p:cNvPr id="7" name="Rarus Logo White.png" descr="Rarus Logo White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0518814" y="497257"/>
            <a:ext cx="1788027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Линия"/>
          <p:cNvSpPr/>
          <p:nvPr userDrawn="1"/>
        </p:nvSpPr>
        <p:spPr>
          <a:xfrm flipV="1">
            <a:off x="571499" y="964198"/>
            <a:ext cx="1397001" cy="2"/>
          </a:xfrm>
          <a:prstGeom prst="line">
            <a:avLst/>
          </a:prstGeom>
          <a:ln w="50800">
            <a:solidFill>
              <a:srgbClr val="FFFFFF">
                <a:alpha val="7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9" name="Схема 8"/>
          <p:cNvGraphicFramePr/>
          <p:nvPr userDrawn="1">
            <p:extLst/>
          </p:nvPr>
        </p:nvGraphicFramePr>
        <p:xfrm>
          <a:off x="628652" y="2218556"/>
          <a:ext cx="11868148" cy="785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Текст заголовка"/>
          <p:cNvSpPr txBox="1"/>
          <p:nvPr userDrawn="1"/>
        </p:nvSpPr>
        <p:spPr>
          <a:xfrm>
            <a:off x="-1" y="1634633"/>
            <a:ext cx="13015071" cy="622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pPr algn="ctr"/>
            <a:r>
              <a:rPr lang="ru-RU" sz="3600" dirty="0" smtClean="0"/>
              <a:t>Работа с документами:</a:t>
            </a:r>
            <a:r>
              <a:rPr lang="ru-RU" sz="3600" baseline="0" dirty="0" smtClean="0"/>
              <a:t> </a:t>
            </a:r>
            <a:r>
              <a:rPr lang="ru-RU" sz="3600" dirty="0" smtClean="0"/>
              <a:t>Отделы</a:t>
            </a:r>
            <a:r>
              <a:rPr lang="ru-RU" sz="3600" baseline="0" dirty="0" smtClean="0"/>
              <a:t> </a:t>
            </a:r>
            <a:r>
              <a:rPr lang="ru-RU" sz="3600" b="0" baseline="0" dirty="0" smtClean="0"/>
              <a:t>→</a:t>
            </a:r>
            <a:r>
              <a:rPr lang="ru-RU" sz="3600" baseline="0" dirty="0" smtClean="0"/>
              <a:t> </a:t>
            </a:r>
            <a:r>
              <a:rPr lang="ru-RU" sz="3600" dirty="0" smtClean="0"/>
              <a:t>Бухгалтерия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56058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b_img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2725" cy="9753600"/>
          </a:xfrm>
          <a:prstGeom prst="rect">
            <a:avLst/>
          </a:prstGeom>
        </p:spPr>
      </p:pic>
      <p:sp>
        <p:nvSpPr>
          <p:cNvPr id="257" name="Прямоугольник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" name="Линия"/>
          <p:cNvSpPr/>
          <p:nvPr/>
        </p:nvSpPr>
        <p:spPr>
          <a:xfrm>
            <a:off x="762000" y="1968500"/>
            <a:ext cx="1397001" cy="0"/>
          </a:xfrm>
          <a:prstGeom prst="line">
            <a:avLst/>
          </a:prstGeom>
          <a:ln w="50800">
            <a:solidFill>
              <a:srgbClr val="FFFFFF">
                <a:alpha val="7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59" name="Rarus Logo White.png" descr="Rarus Logo 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28300" y="635000"/>
            <a:ext cx="1788027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Текст заголовка"/>
          <p:cNvSpPr txBox="1"/>
          <p:nvPr/>
        </p:nvSpPr>
        <p:spPr>
          <a:xfrm>
            <a:off x="635000" y="698500"/>
            <a:ext cx="889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 lnSpcReduction="10000"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1С:ERP – набор</a:t>
            </a:r>
            <a:r>
              <a:rPr lang="ru-RU" baseline="0" dirty="0" smtClean="0"/>
              <a:t> современных инструментов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2413000"/>
            <a:ext cx="13002724" cy="73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67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b_empty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372867"/>
            <a:ext cx="130048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altLang="ru-RU" sz="3600" dirty="0" smtClean="0">
                <a:solidFill>
                  <a:schemeClr val="bg1"/>
                </a:solidFill>
              </a:rPr>
              <a:t>Карта</a:t>
            </a:r>
            <a:r>
              <a:rPr lang="ru-RU" altLang="ru-RU" sz="3600" baseline="0" dirty="0" smtClean="0">
                <a:solidFill>
                  <a:schemeClr val="bg1"/>
                </a:solidFill>
              </a:rPr>
              <a:t> </a:t>
            </a:r>
            <a:r>
              <a:rPr lang="ru-RU" altLang="ru-RU" sz="3600" baseline="0" dirty="0" err="1" smtClean="0">
                <a:solidFill>
                  <a:schemeClr val="bg1"/>
                </a:solidFill>
              </a:rPr>
              <a:t>квеста</a:t>
            </a:r>
            <a:r>
              <a:rPr lang="ru-RU" altLang="ru-RU" sz="3600" baseline="0" dirty="0" smtClean="0">
                <a:solidFill>
                  <a:schemeClr val="bg1"/>
                </a:solidFill>
              </a:rPr>
              <a:t>: в</a:t>
            </a:r>
            <a:r>
              <a:rPr lang="ru-RU" altLang="ru-RU" sz="3600" dirty="0" smtClean="0">
                <a:solidFill>
                  <a:schemeClr val="bg1"/>
                </a:solidFill>
              </a:rPr>
              <a:t>заимодействие основных отделов</a:t>
            </a:r>
            <a:endParaRPr lang="ru-RU" alt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21792"/>
            <a:ext cx="13004800" cy="86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32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_block_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Прямоугольник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631" y="1351314"/>
            <a:ext cx="6987491" cy="8359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74" y="1915096"/>
            <a:ext cx="4011997" cy="2764585"/>
          </a:xfrm>
          <a:prstGeom prst="rect">
            <a:avLst/>
          </a:prstGeom>
        </p:spPr>
      </p:pic>
      <p:sp>
        <p:nvSpPr>
          <p:cNvPr id="8" name="Текст заголовка"/>
          <p:cNvSpPr txBox="1"/>
          <p:nvPr userDrawn="1"/>
        </p:nvSpPr>
        <p:spPr>
          <a:xfrm>
            <a:off x="0" y="0"/>
            <a:ext cx="13011418" cy="1267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pPr algn="ctr"/>
            <a:r>
              <a:rPr lang="ru-RU" dirty="0" smtClean="0"/>
              <a:t>Работа внутри отдела: </a:t>
            </a:r>
          </a:p>
          <a:p>
            <a:pPr algn="ctr"/>
            <a:r>
              <a:rPr lang="ru-RU" dirty="0" smtClean="0"/>
              <a:t>Набор</a:t>
            </a:r>
            <a:r>
              <a:rPr lang="ru-RU" baseline="0" dirty="0" smtClean="0"/>
              <a:t> инструментов </a:t>
            </a:r>
            <a:r>
              <a:rPr lang="ru-RU" baseline="0" dirty="0" err="1" smtClean="0"/>
              <a:t>отрисовки</a:t>
            </a:r>
            <a:r>
              <a:rPr lang="ru-RU" baseline="0" dirty="0" smtClean="0"/>
              <a:t> процессов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250" y="4799027"/>
            <a:ext cx="2477423" cy="48872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79536" y="4799027"/>
            <a:ext cx="2099851" cy="4902712"/>
          </a:xfrm>
          <a:prstGeom prst="rect">
            <a:avLst/>
          </a:prstGeom>
        </p:spPr>
      </p:pic>
      <p:sp>
        <p:nvSpPr>
          <p:cNvPr id="12" name="Текст заголовка"/>
          <p:cNvSpPr txBox="1"/>
          <p:nvPr userDrawn="1"/>
        </p:nvSpPr>
        <p:spPr>
          <a:xfrm>
            <a:off x="0" y="1323075"/>
            <a:ext cx="5955630" cy="592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pPr algn="ctr"/>
            <a:r>
              <a:rPr lang="ru-RU" sz="2800" dirty="0" smtClean="0"/>
              <a:t>Нотация 1С:Предприятие 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4487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_idea_x3">
    <p:bg>
      <p:bgPr>
        <a:gradFill>
          <a:gsLst>
            <a:gs pos="38000">
              <a:schemeClr val="tx1"/>
            </a:gs>
            <a:gs pos="71000">
              <a:schemeClr val="bg2">
                <a:lumMod val="75000"/>
              </a:schemeClr>
            </a:gs>
            <a:gs pos="83000">
              <a:srgbClr val="FFE14B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Прямоугольник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Линия"/>
          <p:cNvSpPr/>
          <p:nvPr/>
        </p:nvSpPr>
        <p:spPr>
          <a:xfrm>
            <a:off x="762000" y="1968500"/>
            <a:ext cx="1397001" cy="0"/>
          </a:xfrm>
          <a:prstGeom prst="line">
            <a:avLst/>
          </a:prstGeom>
          <a:ln w="50800">
            <a:solidFill>
              <a:srgbClr val="FFFFFF">
                <a:alpha val="7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48" name="1"/>
          <p:cNvSpPr/>
          <p:nvPr/>
        </p:nvSpPr>
        <p:spPr>
          <a:xfrm>
            <a:off x="1732545" y="2917988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349" name="Идеи можно приводить в две строки. Возможный, но не лучший вариант."/>
          <p:cNvSpPr/>
          <p:nvPr/>
        </p:nvSpPr>
        <p:spPr>
          <a:xfrm>
            <a:off x="3307345" y="2917988"/>
            <a:ext cx="76200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sz="4000" b="1" dirty="0" smtClean="0"/>
              <a:t>Планирование</a:t>
            </a:r>
            <a:endParaRPr sz="4000" b="1" dirty="0"/>
          </a:p>
        </p:txBody>
      </p:sp>
      <p:sp>
        <p:nvSpPr>
          <p:cNvPr id="350" name="2"/>
          <p:cNvSpPr/>
          <p:nvPr/>
        </p:nvSpPr>
        <p:spPr>
          <a:xfrm>
            <a:off x="1732545" y="4470730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351" name="3"/>
          <p:cNvSpPr/>
          <p:nvPr/>
        </p:nvSpPr>
        <p:spPr>
          <a:xfrm>
            <a:off x="1732545" y="6023472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352" name="Не пытайтесь выровнять текст по центру. Получите прыгающие картинки."/>
          <p:cNvSpPr/>
          <p:nvPr/>
        </p:nvSpPr>
        <p:spPr>
          <a:xfrm>
            <a:off x="3307345" y="4470730"/>
            <a:ext cx="76200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/>
              <a:t>Исполнение</a:t>
            </a:r>
          </a:p>
        </p:txBody>
      </p:sp>
      <p:sp>
        <p:nvSpPr>
          <p:cNvPr id="353" name="Старайтесь, чтобы все советы имели одинаковое количество строк."/>
          <p:cNvSpPr/>
          <p:nvPr/>
        </p:nvSpPr>
        <p:spPr>
          <a:xfrm>
            <a:off x="3307345" y="6023472"/>
            <a:ext cx="76200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ru-RU" sz="4000" b="1" dirty="0" smtClean="0"/>
              <a:t>Анализ результатов</a:t>
            </a:r>
            <a:endParaRPr sz="4000" b="1" dirty="0"/>
          </a:p>
        </p:txBody>
      </p:sp>
      <p:sp>
        <p:nvSpPr>
          <p:cNvPr id="354" name="Текст заголовка"/>
          <p:cNvSpPr txBox="1"/>
          <p:nvPr/>
        </p:nvSpPr>
        <p:spPr>
          <a:xfrm>
            <a:off x="635000" y="698500"/>
            <a:ext cx="889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Этапы управления</a:t>
            </a:r>
            <a:endParaRPr dirty="0"/>
          </a:p>
        </p:txBody>
      </p:sp>
      <p:pic>
        <p:nvPicPr>
          <p:cNvPr id="14" name="Rarus Logo White.png" descr="Rarus Logo White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528300" y="635000"/>
            <a:ext cx="1788027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3"/>
          <p:cNvSpPr/>
          <p:nvPr userDrawn="1"/>
        </p:nvSpPr>
        <p:spPr>
          <a:xfrm>
            <a:off x="1732545" y="7576215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lang="en-US" dirty="0" smtClean="0"/>
              <a:t>4</a:t>
            </a:r>
            <a:endParaRPr dirty="0"/>
          </a:p>
        </p:txBody>
      </p:sp>
      <p:sp>
        <p:nvSpPr>
          <p:cNvPr id="13" name="Старайтесь, чтобы все советы имели одинаковое количество строк."/>
          <p:cNvSpPr/>
          <p:nvPr userDrawn="1"/>
        </p:nvSpPr>
        <p:spPr>
          <a:xfrm>
            <a:off x="3307345" y="7576215"/>
            <a:ext cx="76200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ru-RU" sz="4000" b="1" dirty="0" smtClean="0"/>
              <a:t>Корректировка</a:t>
            </a:r>
            <a:endParaRPr sz="4000" b="1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30" y="1815038"/>
            <a:ext cx="5859379" cy="43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73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12" grpId="0" animBg="1"/>
      <p:bldP spid="1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_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utterstock_12854269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"/>
            <a:ext cx="13004800" cy="969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shutterstock_1285426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867"/>
            <a:ext cx="13004800" cy="8669866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Прямоугольник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8" name="Rarus Logo White.png" descr="Rarus Logo Whi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28300" y="635000"/>
            <a:ext cx="1788027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Текст заголовка"/>
          <p:cNvSpPr txBox="1"/>
          <p:nvPr/>
        </p:nvSpPr>
        <p:spPr>
          <a:xfrm>
            <a:off x="1270000" y="4083050"/>
            <a:ext cx="104648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Чем мы управляем на предприятии</a:t>
            </a:r>
            <a:r>
              <a:rPr lang="ru-RU" baseline="0" dirty="0" smtClean="0"/>
              <a:t> ?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09525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_block_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Прямоугольник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301993" y="492919"/>
            <a:ext cx="12400814" cy="8767763"/>
            <a:chOff x="301993" y="492919"/>
            <a:chExt cx="12400814" cy="8767763"/>
          </a:xfrm>
        </p:grpSpPr>
        <p:pic>
          <p:nvPicPr>
            <p:cNvPr id="2" name="Рисунок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93" y="492919"/>
              <a:ext cx="12400814" cy="8767763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 userDrawn="1"/>
          </p:nvSpPr>
          <p:spPr>
            <a:xfrm>
              <a:off x="10801350" y="8439150"/>
              <a:ext cx="1901457" cy="82153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7924800" y="1131233"/>
            <a:ext cx="3390900" cy="595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«Как бывает»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76400" y="1131232"/>
            <a:ext cx="3943350" cy="595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«Как может быть»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64304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2_b_tittle_img_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5071" cy="9753600"/>
          </a:xfrm>
          <a:prstGeom prst="rect">
            <a:avLst/>
          </a:prstGeom>
        </p:spPr>
      </p:pic>
      <p:sp>
        <p:nvSpPr>
          <p:cNvPr id="103" name="Имя Отчество"/>
          <p:cNvSpPr txBox="1"/>
          <p:nvPr/>
        </p:nvSpPr>
        <p:spPr>
          <a:xfrm>
            <a:off x="1270000" y="6474062"/>
            <a:ext cx="104648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600"/>
              </a:spcBef>
              <a:defRPr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04" name="&lt;должность&gt; группа компаний «1С-Рарус»"/>
          <p:cNvSpPr txBox="1"/>
          <p:nvPr/>
        </p:nvSpPr>
        <p:spPr>
          <a:xfrm>
            <a:off x="1270000" y="6988412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spcBef>
                <a:spcPts val="600"/>
              </a:spcBef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0627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b_tittle_img_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utterstock_1285426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59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Прямоугольник"/>
          <p:cNvSpPr/>
          <p:nvPr/>
        </p:nvSpPr>
        <p:spPr>
          <a:xfrm>
            <a:off x="0" y="1"/>
            <a:ext cx="13004800" cy="9753599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2" name="Rarus Logo White.png" descr="Rarus Logo 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1788027" cy="381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56094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b_tittle_img_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utterstock_1285426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799" cy="975359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Прямоугольник"/>
          <p:cNvSpPr/>
          <p:nvPr/>
        </p:nvSpPr>
        <p:spPr>
          <a:xfrm>
            <a:off x="0" y="-1"/>
            <a:ext cx="13004800" cy="9753601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2" name="Rarus Logo White.png" descr="Rarus Logo 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1788027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Имя Отчество"/>
          <p:cNvSpPr txBox="1"/>
          <p:nvPr/>
        </p:nvSpPr>
        <p:spPr>
          <a:xfrm>
            <a:off x="1270000" y="6474062"/>
            <a:ext cx="104648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6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Андрей Стрижко</a:t>
            </a:r>
            <a:endParaRPr dirty="0"/>
          </a:p>
        </p:txBody>
      </p:sp>
      <p:sp>
        <p:nvSpPr>
          <p:cNvPr id="104" name="&lt;должность&gt; группа компаний «1С-Рарус»"/>
          <p:cNvSpPr txBox="1"/>
          <p:nvPr/>
        </p:nvSpPr>
        <p:spPr>
          <a:xfrm>
            <a:off x="1270000" y="6988412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spcBef>
                <a:spcPts val="600"/>
              </a:spcBef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dirty="0" smtClean="0"/>
              <a:t>зам. руководителя</a:t>
            </a:r>
            <a:r>
              <a:rPr lang="ru-RU" baseline="0" dirty="0" smtClean="0"/>
              <a:t> отдела</a:t>
            </a:r>
            <a:r>
              <a:rPr dirty="0"/>
              <a:t/>
            </a:r>
            <a:br>
              <a:rPr dirty="0"/>
            </a:br>
            <a:r>
              <a:rPr dirty="0" err="1"/>
              <a:t>группа</a:t>
            </a:r>
            <a:r>
              <a:rPr dirty="0"/>
              <a:t> </a:t>
            </a:r>
            <a:r>
              <a:rPr dirty="0" err="1"/>
              <a:t>компаний</a:t>
            </a:r>
            <a:r>
              <a:rPr dirty="0"/>
              <a:t> «1С-Рарус</a:t>
            </a:r>
            <a:r>
              <a:rPr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e-mail</a:t>
            </a:r>
            <a:r>
              <a:rPr lang="ru-RU" dirty="0" smtClean="0"/>
              <a:t>:</a:t>
            </a:r>
            <a:r>
              <a:rPr lang="ru-RU" baseline="0" dirty="0" smtClean="0"/>
              <a:t> </a:t>
            </a:r>
            <a:r>
              <a:rPr lang="en-US" dirty="0" smtClean="0"/>
              <a:t>andrvs@rarus.ru</a:t>
            </a:r>
            <a:endParaRPr dirty="0"/>
          </a:p>
        </p:txBody>
      </p:sp>
      <p:sp>
        <p:nvSpPr>
          <p:cNvPr id="105" name="Текст заголовка"/>
          <p:cNvSpPr txBox="1"/>
          <p:nvPr/>
        </p:nvSpPr>
        <p:spPr>
          <a:xfrm>
            <a:off x="1270000" y="2925881"/>
            <a:ext cx="1046480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Спасибо 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633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b_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utterstock_12854269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599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Прямоугольник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8" name="Rarus Logo White.png" descr="Rarus Logo 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28300" y="635000"/>
            <a:ext cx="1788027" cy="381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7131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b_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utterstock_12854269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Прямоугольник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8" name="Rarus Logo White.png" descr="Rarus Logo 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28300" y="635000"/>
            <a:ext cx="1788027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Линия"/>
          <p:cNvSpPr/>
          <p:nvPr userDrawn="1"/>
        </p:nvSpPr>
        <p:spPr>
          <a:xfrm>
            <a:off x="762000" y="1968500"/>
            <a:ext cx="1397001" cy="0"/>
          </a:xfrm>
          <a:prstGeom prst="line">
            <a:avLst/>
          </a:prstGeom>
          <a:ln w="50800">
            <a:solidFill>
              <a:srgbClr val="FFFFFF">
                <a:alpha val="7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750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b_img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2725" cy="9753600"/>
          </a:xfrm>
          <a:prstGeom prst="rect">
            <a:avLst/>
          </a:prstGeom>
        </p:spPr>
      </p:pic>
      <p:sp>
        <p:nvSpPr>
          <p:cNvPr id="257" name="Прямоугольник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" name="Линия"/>
          <p:cNvSpPr/>
          <p:nvPr/>
        </p:nvSpPr>
        <p:spPr>
          <a:xfrm>
            <a:off x="762000" y="1968500"/>
            <a:ext cx="1397001" cy="0"/>
          </a:xfrm>
          <a:prstGeom prst="line">
            <a:avLst/>
          </a:prstGeom>
          <a:ln w="50800">
            <a:solidFill>
              <a:srgbClr val="FFFFFF">
                <a:alpha val="7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59" name="Rarus Logo White.png" descr="Rarus Logo 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28300" y="635000"/>
            <a:ext cx="1788027" cy="381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5101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b_img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57" name="Прямоугольник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24242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Текст заголовка"/>
          <p:cNvSpPr txBox="1"/>
          <p:nvPr userDrawn="1"/>
        </p:nvSpPr>
        <p:spPr>
          <a:xfrm>
            <a:off x="-2682" y="8518358"/>
            <a:ext cx="13007481" cy="1034716"/>
          </a:xfrm>
          <a:prstGeom prst="rect">
            <a:avLst/>
          </a:prstGeom>
          <a:solidFill>
            <a:srgbClr val="8393C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Построй свой завод !</a:t>
            </a:r>
          </a:p>
        </p:txBody>
      </p:sp>
    </p:spTree>
    <p:extLst>
      <p:ext uri="{BB962C8B-B14F-4D97-AF65-F5344CB8AC3E}">
        <p14:creationId xmlns:p14="http://schemas.microsoft.com/office/powerpoint/2010/main" val="2044936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_block_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Прямоугольник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762"/>
            <a:ext cx="13004800" cy="8154838"/>
          </a:xfrm>
          <a:prstGeom prst="rect">
            <a:avLst/>
          </a:prstGeom>
        </p:spPr>
      </p:pic>
      <p:sp>
        <p:nvSpPr>
          <p:cNvPr id="5" name="Текст заголовка"/>
          <p:cNvSpPr txBox="1"/>
          <p:nvPr userDrawn="1"/>
        </p:nvSpPr>
        <p:spPr>
          <a:xfrm>
            <a:off x="-2682" y="12698"/>
            <a:ext cx="13007481" cy="1586064"/>
          </a:xfrm>
          <a:prstGeom prst="rect">
            <a:avLst/>
          </a:prstGeom>
          <a:solidFill>
            <a:srgbClr val="8393C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Концепция обеспечения потребностей !</a:t>
            </a:r>
          </a:p>
        </p:txBody>
      </p:sp>
    </p:spTree>
    <p:extLst>
      <p:ext uri="{BB962C8B-B14F-4D97-AF65-F5344CB8AC3E}">
        <p14:creationId xmlns:p14="http://schemas.microsoft.com/office/powerpoint/2010/main" val="4171946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_empty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86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3_b_tittle_img_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11"/>
            <a:ext cx="13449300" cy="8773573"/>
          </a:xfrm>
          <a:prstGeom prst="rect">
            <a:avLst/>
          </a:prstGeom>
        </p:spPr>
      </p:pic>
      <p:sp>
        <p:nvSpPr>
          <p:cNvPr id="101" name="Прямоугольник"/>
          <p:cNvSpPr/>
          <p:nvPr userDrawn="1"/>
        </p:nvSpPr>
        <p:spPr>
          <a:xfrm>
            <a:off x="-1" y="-39405"/>
            <a:ext cx="13004801" cy="9753600"/>
          </a:xfrm>
          <a:prstGeom prst="rect">
            <a:avLst/>
          </a:prstGeom>
          <a:solidFill>
            <a:srgbClr val="424242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Имя Отчество"/>
          <p:cNvSpPr txBox="1"/>
          <p:nvPr/>
        </p:nvSpPr>
        <p:spPr>
          <a:xfrm>
            <a:off x="1270000" y="6474062"/>
            <a:ext cx="104648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600"/>
              </a:spcBef>
              <a:defRPr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04" name="&lt;должность&gt; группа компаний «1С-Рарус»"/>
          <p:cNvSpPr txBox="1"/>
          <p:nvPr/>
        </p:nvSpPr>
        <p:spPr>
          <a:xfrm>
            <a:off x="1270000" y="6988412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spcBef>
                <a:spcPts val="600"/>
              </a:spcBef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9" name="Текст заголовка"/>
          <p:cNvSpPr txBox="1"/>
          <p:nvPr userDrawn="1"/>
        </p:nvSpPr>
        <p:spPr>
          <a:xfrm>
            <a:off x="2687054" y="6228045"/>
            <a:ext cx="9720000" cy="128517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l" rtl="0"/>
            <a:r>
              <a:rPr kumimoji="0" lang="ru-RU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Технология трансформации процессов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10" name="Текст заголовка"/>
          <p:cNvSpPr txBox="1"/>
          <p:nvPr userDrawn="1"/>
        </p:nvSpPr>
        <p:spPr>
          <a:xfrm>
            <a:off x="2687054" y="3657562"/>
            <a:ext cx="9720000" cy="128517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l" rtl="0"/>
            <a:r>
              <a:rPr kumimoji="0" lang="ru-RU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Предприятие: процессы взаимодействия людей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11" name="Линия"/>
          <p:cNvSpPr/>
          <p:nvPr userDrawn="1"/>
        </p:nvSpPr>
        <p:spPr>
          <a:xfrm>
            <a:off x="6400800" y="1810802"/>
            <a:ext cx="1397001" cy="0"/>
          </a:xfrm>
          <a:prstGeom prst="line">
            <a:avLst/>
          </a:prstGeom>
          <a:ln w="50800">
            <a:solidFill>
              <a:srgbClr val="FFFFFF">
                <a:alpha val="7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" name="Текст заголовка"/>
          <p:cNvSpPr txBox="1"/>
          <p:nvPr userDrawn="1"/>
        </p:nvSpPr>
        <p:spPr>
          <a:xfrm>
            <a:off x="6400800" y="540802"/>
            <a:ext cx="6604001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sz="4400" dirty="0" smtClean="0"/>
              <a:t>Предмет изучения</a:t>
            </a:r>
            <a:endParaRPr sz="4400" dirty="0"/>
          </a:p>
        </p:txBody>
      </p:sp>
      <p:sp>
        <p:nvSpPr>
          <p:cNvPr id="13" name="1"/>
          <p:cNvSpPr/>
          <p:nvPr userDrawn="1"/>
        </p:nvSpPr>
        <p:spPr>
          <a:xfrm>
            <a:off x="1451810" y="3657562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4" name="2"/>
          <p:cNvSpPr/>
          <p:nvPr userDrawn="1"/>
        </p:nvSpPr>
        <p:spPr>
          <a:xfrm>
            <a:off x="1451810" y="6228046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8" name="Shape 195"/>
          <p:cNvSpPr txBox="1"/>
          <p:nvPr userDrawn="1"/>
        </p:nvSpPr>
        <p:spPr>
          <a:xfrm>
            <a:off x="264695" y="507834"/>
            <a:ext cx="5293894" cy="140703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ru-RU" sz="2800" b="0" i="0" u="none" strike="noStrike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rPr>
              <a:t>Учебный курс:</a:t>
            </a:r>
            <a:br>
              <a:rPr lang="ru-RU" sz="2800" b="0" i="0" u="none" strike="noStrike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rPr>
            </a:br>
            <a:r>
              <a:rPr lang="ru-RU" sz="2800" b="0" i="0" u="none" strike="noStrike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rPr>
              <a:t>Цифровая трансформация предприятия на базе 1С </a:t>
            </a:r>
            <a:r>
              <a:rPr lang="en-US" sz="2800" b="0" i="0" u="none" strike="noStrike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rPr>
              <a:t>ERP</a:t>
            </a:r>
            <a:endParaRPr lang="en-US" sz="2800" b="0" i="0" u="none" strike="noStrike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342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27" name="Прямоугольник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8" name="Rarus Logo White.png" descr="Rarus Logo 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1788027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Прямоугольник"/>
          <p:cNvSpPr/>
          <p:nvPr/>
        </p:nvSpPr>
        <p:spPr>
          <a:xfrm>
            <a:off x="6515100" y="1905000"/>
            <a:ext cx="6502400" cy="6350001"/>
          </a:xfrm>
          <a:prstGeom prst="rect">
            <a:avLst/>
          </a:prstGeom>
          <a:solidFill>
            <a:srgbClr val="FFD3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solidFill>
                  <a:srgbClr val="C3971A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0" name="Прямоугольник"/>
          <p:cNvSpPr/>
          <p:nvPr/>
        </p:nvSpPr>
        <p:spPr>
          <a:xfrm>
            <a:off x="3373" y="1905000"/>
            <a:ext cx="319353" cy="6350001"/>
          </a:xfrm>
          <a:prstGeom prst="rect">
            <a:avLst/>
          </a:prstGeom>
          <a:solidFill>
            <a:srgbClr val="FFC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1" name="Текст заголовка"/>
          <p:cNvSpPr txBox="1"/>
          <p:nvPr/>
        </p:nvSpPr>
        <p:spPr>
          <a:xfrm>
            <a:off x="6832600" y="3175000"/>
            <a:ext cx="58674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32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Результат прохождения </a:t>
            </a:r>
            <a:r>
              <a:rPr lang="ru-RU" dirty="0" err="1" smtClean="0"/>
              <a:t>квеста</a:t>
            </a:r>
            <a:r>
              <a:rPr lang="ru-RU" dirty="0" smtClean="0"/>
              <a:t> -</a:t>
            </a:r>
            <a:r>
              <a:rPr lang="ru-RU" baseline="0" dirty="0" smtClean="0"/>
              <a:t> </a:t>
            </a:r>
            <a:r>
              <a:rPr lang="ru-RU" dirty="0" smtClean="0"/>
              <a:t>отправить</a:t>
            </a:r>
            <a:br>
              <a:rPr lang="ru-RU" dirty="0" smtClean="0"/>
            </a:br>
            <a:r>
              <a:rPr lang="ru-RU" dirty="0" smtClean="0"/>
              <a:t>о</a:t>
            </a:r>
            <a:r>
              <a:rPr lang="ru-RU" sz="3200" dirty="0" smtClean="0"/>
              <a:t>тчет о полученной прибыли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300539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7_b_tittle_img_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</p:spPr>
      </p:pic>
      <p:sp>
        <p:nvSpPr>
          <p:cNvPr id="101" name="Прямоугольник"/>
          <p:cNvSpPr/>
          <p:nvPr userDrawn="1"/>
        </p:nvSpPr>
        <p:spPr>
          <a:xfrm>
            <a:off x="0" y="-39405"/>
            <a:ext cx="13004802" cy="9793005"/>
          </a:xfrm>
          <a:prstGeom prst="rect">
            <a:avLst/>
          </a:prstGeom>
          <a:solidFill>
            <a:srgbClr val="424242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Имя Отчество"/>
          <p:cNvSpPr txBox="1"/>
          <p:nvPr/>
        </p:nvSpPr>
        <p:spPr>
          <a:xfrm>
            <a:off x="1384300" y="6474062"/>
            <a:ext cx="104648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600"/>
              </a:spcBef>
              <a:defRPr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04" name="&lt;должность&gt; группа компаний «1С-Рарус»"/>
          <p:cNvSpPr txBox="1"/>
          <p:nvPr/>
        </p:nvSpPr>
        <p:spPr>
          <a:xfrm>
            <a:off x="1384300" y="6988412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spcBef>
                <a:spcPts val="600"/>
              </a:spcBef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9" name="Текст заголовка"/>
          <p:cNvSpPr txBox="1"/>
          <p:nvPr userDrawn="1"/>
        </p:nvSpPr>
        <p:spPr>
          <a:xfrm>
            <a:off x="2087482" y="4837395"/>
            <a:ext cx="10800000" cy="128517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l" rtl="0"/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Понять</a:t>
            </a:r>
            <a:r>
              <a:rPr kumimoji="0" lang="ru-RU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взаимосвязь процессов и варианты </a:t>
            </a: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«как может быть</a:t>
            </a:r>
            <a:r>
              <a:rPr kumimoji="0" lang="ru-RU" sz="4000" b="1" i="0" u="none" strike="noStrike" cap="none" spc="0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»</a:t>
            </a:r>
            <a:endParaRPr sz="4000" dirty="0">
              <a:solidFill>
                <a:srgbClr val="99FF33"/>
              </a:solidFill>
            </a:endParaRPr>
          </a:p>
        </p:txBody>
      </p:sp>
      <p:sp>
        <p:nvSpPr>
          <p:cNvPr id="10" name="Текст заголовка"/>
          <p:cNvSpPr txBox="1"/>
          <p:nvPr userDrawn="1"/>
        </p:nvSpPr>
        <p:spPr>
          <a:xfrm>
            <a:off x="2087482" y="2781262"/>
            <a:ext cx="10800000" cy="128517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l" rtl="0"/>
            <a:r>
              <a:rPr kumimoji="0" lang="ru-RU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Ознакомиться с практикой работы</a:t>
            </a:r>
            <a:br>
              <a:rPr kumimoji="0" lang="ru-RU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</a:b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«как бывает»</a:t>
            </a:r>
            <a:endParaRPr sz="4400" dirty="0">
              <a:solidFill>
                <a:srgbClr val="99FF33"/>
              </a:solidFill>
            </a:endParaRPr>
          </a:p>
        </p:txBody>
      </p:sp>
      <p:sp>
        <p:nvSpPr>
          <p:cNvPr id="11" name="Линия"/>
          <p:cNvSpPr/>
          <p:nvPr userDrawn="1"/>
        </p:nvSpPr>
        <p:spPr>
          <a:xfrm>
            <a:off x="6400800" y="1810802"/>
            <a:ext cx="1397001" cy="0"/>
          </a:xfrm>
          <a:prstGeom prst="line">
            <a:avLst/>
          </a:prstGeom>
          <a:ln w="50800">
            <a:solidFill>
              <a:srgbClr val="FFFFFF">
                <a:alpha val="7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" name="Текст заголовка"/>
          <p:cNvSpPr txBox="1"/>
          <p:nvPr userDrawn="1"/>
        </p:nvSpPr>
        <p:spPr>
          <a:xfrm>
            <a:off x="6400800" y="540802"/>
            <a:ext cx="6604001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sz="3600" dirty="0" smtClean="0"/>
              <a:t>Цели и результаты курса</a:t>
            </a:r>
            <a:endParaRPr sz="3600" dirty="0"/>
          </a:p>
        </p:txBody>
      </p:sp>
      <p:sp>
        <p:nvSpPr>
          <p:cNvPr id="13" name="1"/>
          <p:cNvSpPr/>
          <p:nvPr userDrawn="1"/>
        </p:nvSpPr>
        <p:spPr>
          <a:xfrm>
            <a:off x="804110" y="2781262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4" name="2"/>
          <p:cNvSpPr/>
          <p:nvPr userDrawn="1"/>
        </p:nvSpPr>
        <p:spPr>
          <a:xfrm>
            <a:off x="804110" y="4837396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15" name="3"/>
          <p:cNvSpPr/>
          <p:nvPr userDrawn="1"/>
        </p:nvSpPr>
        <p:spPr>
          <a:xfrm>
            <a:off x="804110" y="6893529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16" name="Текст заголовка"/>
          <p:cNvSpPr txBox="1"/>
          <p:nvPr userDrawn="1"/>
        </p:nvSpPr>
        <p:spPr>
          <a:xfrm>
            <a:off x="2087482" y="6893529"/>
            <a:ext cx="10800000" cy="128517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algn="l" rtl="0"/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Освоить </a:t>
            </a: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1C</a:t>
            </a: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:</a:t>
            </a: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ERP </a:t>
            </a: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в границах модельного примера</a:t>
            </a:r>
            <a:endParaRPr sz="4400" dirty="0">
              <a:solidFill>
                <a:srgbClr val="99FF33"/>
              </a:solidFill>
            </a:endParaRPr>
          </a:p>
        </p:txBody>
      </p:sp>
      <p:sp>
        <p:nvSpPr>
          <p:cNvPr id="18" name="Shape 195"/>
          <p:cNvSpPr txBox="1"/>
          <p:nvPr userDrawn="1"/>
        </p:nvSpPr>
        <p:spPr>
          <a:xfrm>
            <a:off x="264695" y="507834"/>
            <a:ext cx="5293894" cy="140703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ru-RU" sz="2800" b="0" i="0" u="none" strike="noStrike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rPr>
              <a:t>Учебный курс:</a:t>
            </a:r>
            <a:br>
              <a:rPr lang="ru-RU" sz="2800" b="0" i="0" u="none" strike="noStrike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rPr>
            </a:br>
            <a:r>
              <a:rPr lang="ru-RU" sz="2800" b="0" i="0" u="none" strike="noStrike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rPr>
              <a:t>Цифровая трансформация предприятия на базе 1С:</a:t>
            </a:r>
            <a:r>
              <a:rPr lang="en-US" sz="2800" b="0" i="0" u="none" strike="noStrike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rPr>
              <a:t>ERP</a:t>
            </a:r>
            <a:endParaRPr lang="en-US" sz="2800" b="0" i="0" u="none" strike="noStrike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141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_idea_x3">
    <p:bg>
      <p:bgPr>
        <a:gradFill>
          <a:gsLst>
            <a:gs pos="38000">
              <a:schemeClr val="tx1"/>
            </a:gs>
            <a:gs pos="71000">
              <a:schemeClr val="bg2">
                <a:lumMod val="75000"/>
              </a:schemeClr>
            </a:gs>
            <a:gs pos="83000">
              <a:srgbClr val="FFE14B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1"/>
            <a:ext cx="13004800" cy="9753600"/>
          </a:xfrm>
          <a:prstGeom prst="rect">
            <a:avLst/>
          </a:prstGeom>
        </p:spPr>
      </p:pic>
      <p:sp>
        <p:nvSpPr>
          <p:cNvPr id="345" name="Прямоугольник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424242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Линия"/>
          <p:cNvSpPr/>
          <p:nvPr/>
        </p:nvSpPr>
        <p:spPr>
          <a:xfrm>
            <a:off x="762000" y="1968500"/>
            <a:ext cx="1397001" cy="0"/>
          </a:xfrm>
          <a:prstGeom prst="line">
            <a:avLst/>
          </a:prstGeom>
          <a:ln w="50800">
            <a:solidFill>
              <a:srgbClr val="FFFFFF">
                <a:alpha val="7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48" name="1"/>
          <p:cNvSpPr/>
          <p:nvPr/>
        </p:nvSpPr>
        <p:spPr>
          <a:xfrm>
            <a:off x="926428" y="2917988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349" name="Идеи можно приводить в две строки. Возможный, но не лучший вариант."/>
          <p:cNvSpPr/>
          <p:nvPr/>
        </p:nvSpPr>
        <p:spPr>
          <a:xfrm>
            <a:off x="2501228" y="2917987"/>
            <a:ext cx="6594646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b="1" dirty="0" smtClean="0"/>
              <a:t>Среднесписочная</a:t>
            </a:r>
            <a:r>
              <a:rPr lang="ru-RU" b="1" baseline="0" dirty="0" smtClean="0"/>
              <a:t> численность:</a:t>
            </a:r>
            <a:endParaRPr b="1" dirty="0"/>
          </a:p>
        </p:txBody>
      </p:sp>
      <p:sp>
        <p:nvSpPr>
          <p:cNvPr id="350" name="2"/>
          <p:cNvSpPr/>
          <p:nvPr/>
        </p:nvSpPr>
        <p:spPr>
          <a:xfrm>
            <a:off x="926428" y="4470730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351" name="3"/>
          <p:cNvSpPr/>
          <p:nvPr/>
        </p:nvSpPr>
        <p:spPr>
          <a:xfrm>
            <a:off x="926428" y="6023472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352" name="Не пытайтесь выровнять текст по центру. Получите прыгающие картинки."/>
          <p:cNvSpPr/>
          <p:nvPr/>
        </p:nvSpPr>
        <p:spPr>
          <a:xfrm>
            <a:off x="2501228" y="4470730"/>
            <a:ext cx="76200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Количество цехов:</a:t>
            </a:r>
          </a:p>
        </p:txBody>
      </p:sp>
      <p:sp>
        <p:nvSpPr>
          <p:cNvPr id="353" name="Старайтесь, чтобы все советы имели одинаковое количество строк."/>
          <p:cNvSpPr/>
          <p:nvPr/>
        </p:nvSpPr>
        <p:spPr>
          <a:xfrm>
            <a:off x="2501228" y="6023471"/>
            <a:ext cx="76200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ru-RU" b="1" dirty="0" smtClean="0"/>
              <a:t>Состав изделия:</a:t>
            </a:r>
            <a:endParaRPr b="1" dirty="0"/>
          </a:p>
        </p:txBody>
      </p:sp>
      <p:sp>
        <p:nvSpPr>
          <p:cNvPr id="354" name="Текст заголовка"/>
          <p:cNvSpPr txBox="1"/>
          <p:nvPr/>
        </p:nvSpPr>
        <p:spPr>
          <a:xfrm>
            <a:off x="635000" y="698500"/>
            <a:ext cx="57658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sz="3600" dirty="0" smtClean="0"/>
              <a:t>М</a:t>
            </a:r>
            <a:r>
              <a:rPr lang="ru-RU" sz="3600" baseline="0" dirty="0" smtClean="0"/>
              <a:t>асштаб предприятия, параметры измерения</a:t>
            </a:r>
            <a:endParaRPr sz="3600" dirty="0"/>
          </a:p>
        </p:txBody>
      </p:sp>
      <p:pic>
        <p:nvPicPr>
          <p:cNvPr id="14" name="Rarus Logo White.png" descr="Rarus Logo White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0528300" y="635000"/>
            <a:ext cx="1788027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3"/>
          <p:cNvSpPr/>
          <p:nvPr userDrawn="1"/>
        </p:nvSpPr>
        <p:spPr>
          <a:xfrm>
            <a:off x="926428" y="7559504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lang="en-US" dirty="0" smtClean="0"/>
              <a:t>4</a:t>
            </a:r>
            <a:endParaRPr dirty="0"/>
          </a:p>
        </p:txBody>
      </p:sp>
      <p:sp>
        <p:nvSpPr>
          <p:cNvPr id="13" name="Старайтесь, чтобы все советы имели одинаковое количество строк."/>
          <p:cNvSpPr/>
          <p:nvPr userDrawn="1"/>
        </p:nvSpPr>
        <p:spPr>
          <a:xfrm>
            <a:off x="2501228" y="7559504"/>
            <a:ext cx="762000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ru-RU" b="1" dirty="0" smtClean="0"/>
              <a:t>Цикл производства:</a:t>
            </a:r>
            <a:endParaRPr b="1" dirty="0"/>
          </a:p>
        </p:txBody>
      </p:sp>
      <p:sp>
        <p:nvSpPr>
          <p:cNvPr id="15" name="Идеи можно приводить в две строки. Возможный, но не лучший вариант."/>
          <p:cNvSpPr/>
          <p:nvPr userDrawn="1"/>
        </p:nvSpPr>
        <p:spPr>
          <a:xfrm>
            <a:off x="9151349" y="2917987"/>
            <a:ext cx="3853451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sz="4000" b="1" baseline="0" dirty="0" smtClean="0">
                <a:solidFill>
                  <a:srgbClr val="99FF33"/>
                </a:solidFill>
              </a:rPr>
              <a:t>100-500 чел.</a:t>
            </a:r>
            <a:endParaRPr sz="4000" b="1" dirty="0">
              <a:solidFill>
                <a:srgbClr val="99FF33"/>
              </a:solidFill>
            </a:endParaRPr>
          </a:p>
        </p:txBody>
      </p:sp>
      <p:sp>
        <p:nvSpPr>
          <p:cNvPr id="16" name="Идеи можно приводить в две строки. Возможный, но не лучший вариант."/>
          <p:cNvSpPr/>
          <p:nvPr userDrawn="1"/>
        </p:nvSpPr>
        <p:spPr>
          <a:xfrm>
            <a:off x="6618693" y="4470730"/>
            <a:ext cx="3853451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sz="4000" b="1" baseline="0" dirty="0" smtClean="0">
                <a:solidFill>
                  <a:srgbClr val="99FF33"/>
                </a:solidFill>
              </a:rPr>
              <a:t>2-10 цехов</a:t>
            </a:r>
            <a:endParaRPr sz="4000" b="1" dirty="0">
              <a:solidFill>
                <a:srgbClr val="99FF33"/>
              </a:solidFill>
            </a:endParaRPr>
          </a:p>
        </p:txBody>
      </p:sp>
      <p:sp>
        <p:nvSpPr>
          <p:cNvPr id="17" name="Идеи можно приводить в две строки. Возможный, но не лучший вариант."/>
          <p:cNvSpPr/>
          <p:nvPr userDrawn="1"/>
        </p:nvSpPr>
        <p:spPr>
          <a:xfrm>
            <a:off x="6267777" y="6023471"/>
            <a:ext cx="3853451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sz="4000" b="1" baseline="0" dirty="0" smtClean="0">
                <a:solidFill>
                  <a:srgbClr val="99FF33"/>
                </a:solidFill>
              </a:rPr>
              <a:t>10-50 строк</a:t>
            </a:r>
            <a:endParaRPr sz="4000" b="1" dirty="0">
              <a:solidFill>
                <a:srgbClr val="99FF33"/>
              </a:solidFill>
            </a:endParaRPr>
          </a:p>
        </p:txBody>
      </p:sp>
      <p:sp>
        <p:nvSpPr>
          <p:cNvPr id="18" name="Идеи можно приводить в две строки. Возможный, но не лучший вариант."/>
          <p:cNvSpPr/>
          <p:nvPr userDrawn="1"/>
        </p:nvSpPr>
        <p:spPr>
          <a:xfrm>
            <a:off x="6793157" y="7559504"/>
            <a:ext cx="3853451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ru-RU" sz="4000" b="1" baseline="0" dirty="0" smtClean="0">
                <a:solidFill>
                  <a:srgbClr val="99FF33"/>
                </a:solidFill>
              </a:rPr>
              <a:t>3-30 дней</a:t>
            </a:r>
            <a:endParaRPr sz="4000" b="1" dirty="0">
              <a:solidFill>
                <a:srgbClr val="99FF33"/>
              </a:solidFill>
            </a:endParaRPr>
          </a:p>
        </p:txBody>
      </p:sp>
      <p:sp>
        <p:nvSpPr>
          <p:cNvPr id="19" name="Текст заголовка"/>
          <p:cNvSpPr txBox="1"/>
          <p:nvPr userDrawn="1"/>
        </p:nvSpPr>
        <p:spPr>
          <a:xfrm>
            <a:off x="6379407" y="698500"/>
            <a:ext cx="4092737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sz="4400" dirty="0" smtClean="0">
                <a:solidFill>
                  <a:srgbClr val="99FF33"/>
                </a:solidFill>
              </a:rPr>
              <a:t>Средний</a:t>
            </a:r>
            <a:endParaRPr sz="4400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73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3_b_tittle_img_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3015071" cy="9753599"/>
          </a:xfrm>
          <a:prstGeom prst="rect">
            <a:avLst/>
          </a:prstGeom>
        </p:spPr>
      </p:pic>
      <p:sp>
        <p:nvSpPr>
          <p:cNvPr id="103" name="Имя Отчество"/>
          <p:cNvSpPr txBox="1"/>
          <p:nvPr/>
        </p:nvSpPr>
        <p:spPr>
          <a:xfrm>
            <a:off x="1270000" y="6474062"/>
            <a:ext cx="104648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600"/>
              </a:spcBef>
              <a:defRPr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04" name="&lt;должность&gt; группа компаний «1С-Рарус»"/>
          <p:cNvSpPr txBox="1"/>
          <p:nvPr/>
        </p:nvSpPr>
        <p:spPr>
          <a:xfrm>
            <a:off x="1270000" y="6988412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spcBef>
                <a:spcPts val="600"/>
              </a:spcBef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05" name="Текст заголовка"/>
          <p:cNvSpPr txBox="1"/>
          <p:nvPr/>
        </p:nvSpPr>
        <p:spPr>
          <a:xfrm>
            <a:off x="6015789" y="12033"/>
            <a:ext cx="6999282" cy="109788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rtl="0"/>
            <a:endParaRPr lang="ru-RU" sz="4800" b="0" dirty="0" smtClean="0">
              <a:solidFill>
                <a:schemeClr val="bg1"/>
              </a:solidFill>
              <a:effectLst/>
            </a:endParaRPr>
          </a:p>
          <a:p>
            <a:r>
              <a:rPr lang="ru-RU" sz="4800" dirty="0" smtClean="0">
                <a:solidFill>
                  <a:schemeClr val="bg1"/>
                </a:solidFill>
              </a:rPr>
              <a:t>Заводоуправление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7" name="Текст заголовка"/>
          <p:cNvSpPr txBox="1"/>
          <p:nvPr userDrawn="1"/>
        </p:nvSpPr>
        <p:spPr>
          <a:xfrm>
            <a:off x="-2681" y="12698"/>
            <a:ext cx="8890000" cy="673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Предприятие «как бывает»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8811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7_b_tittle_img_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" y="0"/>
            <a:ext cx="13004800" cy="9753600"/>
          </a:xfrm>
          <a:prstGeom prst="rect">
            <a:avLst/>
          </a:prstGeom>
        </p:spPr>
      </p:pic>
      <p:sp>
        <p:nvSpPr>
          <p:cNvPr id="103" name="Имя Отчество"/>
          <p:cNvSpPr txBox="1"/>
          <p:nvPr/>
        </p:nvSpPr>
        <p:spPr>
          <a:xfrm>
            <a:off x="1270000" y="6474062"/>
            <a:ext cx="104648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600"/>
              </a:spcBef>
              <a:defRPr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04" name="&lt;должность&gt; группа компаний «1С-Рарус»"/>
          <p:cNvSpPr txBox="1"/>
          <p:nvPr/>
        </p:nvSpPr>
        <p:spPr>
          <a:xfrm>
            <a:off x="1270000" y="6988412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spcBef>
                <a:spcPts val="600"/>
              </a:spcBef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05" name="Текст заголовка"/>
          <p:cNvSpPr txBox="1"/>
          <p:nvPr userDrawn="1"/>
        </p:nvSpPr>
        <p:spPr>
          <a:xfrm>
            <a:off x="6015789" y="252668"/>
            <a:ext cx="6999282" cy="109788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rtl="0"/>
            <a:endParaRPr lang="ru-RU" sz="4800" b="0" dirty="0" smtClean="0">
              <a:solidFill>
                <a:schemeClr val="bg1"/>
              </a:solidFill>
              <a:effectLst/>
            </a:endParaRPr>
          </a:p>
          <a:p>
            <a:r>
              <a:rPr lang="ru-RU" sz="4800" dirty="0" smtClean="0">
                <a:solidFill>
                  <a:schemeClr val="bg1"/>
                </a:solidFill>
              </a:rPr>
              <a:t>Продажи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6" name="Текст заголовка"/>
          <p:cNvSpPr txBox="1"/>
          <p:nvPr userDrawn="1"/>
        </p:nvSpPr>
        <p:spPr>
          <a:xfrm>
            <a:off x="-2681" y="12698"/>
            <a:ext cx="8890000" cy="673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dirty="0" smtClean="0">
                <a:solidFill>
                  <a:srgbClr val="A71500"/>
                </a:solidFill>
              </a:rPr>
              <a:t>Предприятие «как бывает»</a:t>
            </a:r>
            <a:endParaRPr dirty="0">
              <a:solidFill>
                <a:srgbClr val="A71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25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9_b_tittle_img_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3004800" cy="9753599"/>
          </a:xfrm>
          <a:prstGeom prst="rect">
            <a:avLst/>
          </a:prstGeom>
        </p:spPr>
      </p:pic>
      <p:pic>
        <p:nvPicPr>
          <p:cNvPr id="102" name="Rarus Logo White.png" descr="Rarus Logo 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1788027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Имя Отчество"/>
          <p:cNvSpPr txBox="1"/>
          <p:nvPr/>
        </p:nvSpPr>
        <p:spPr>
          <a:xfrm>
            <a:off x="1270000" y="6474062"/>
            <a:ext cx="104648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600"/>
              </a:spcBef>
              <a:defRPr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04" name="&lt;должность&gt; группа компаний «1С-Рарус»"/>
          <p:cNvSpPr txBox="1"/>
          <p:nvPr/>
        </p:nvSpPr>
        <p:spPr>
          <a:xfrm>
            <a:off x="1270000" y="6988412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spcBef>
                <a:spcPts val="600"/>
              </a:spcBef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05" name="Текст заголовка"/>
          <p:cNvSpPr txBox="1"/>
          <p:nvPr/>
        </p:nvSpPr>
        <p:spPr>
          <a:xfrm>
            <a:off x="1270000" y="2925881"/>
            <a:ext cx="10464800" cy="27319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rtl="0"/>
            <a:endParaRPr lang="ru-RU" b="0" dirty="0" smtClean="0">
              <a:effectLst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2186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8_b_tittle_img_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03" name="Имя Отчество"/>
          <p:cNvSpPr txBox="1"/>
          <p:nvPr/>
        </p:nvSpPr>
        <p:spPr>
          <a:xfrm>
            <a:off x="1270000" y="6474062"/>
            <a:ext cx="104648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600"/>
              </a:spcBef>
              <a:defRPr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04" name="&lt;должность&gt; группа компаний «1С-Рарус»"/>
          <p:cNvSpPr txBox="1"/>
          <p:nvPr/>
        </p:nvSpPr>
        <p:spPr>
          <a:xfrm>
            <a:off x="1270000" y="6988412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spcBef>
                <a:spcPts val="600"/>
              </a:spcBef>
              <a:defRPr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05" name="Текст заголовка"/>
          <p:cNvSpPr txBox="1"/>
          <p:nvPr/>
        </p:nvSpPr>
        <p:spPr>
          <a:xfrm>
            <a:off x="6015789" y="288764"/>
            <a:ext cx="6999282" cy="109788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rtl="0"/>
            <a:endParaRPr lang="ru-RU" sz="4800" b="0" dirty="0" smtClean="0">
              <a:solidFill>
                <a:schemeClr val="bg1"/>
              </a:solidFill>
              <a:effectLst/>
            </a:endParaRPr>
          </a:p>
          <a:p>
            <a:r>
              <a:rPr lang="ru-RU" sz="4800" dirty="0" smtClean="0">
                <a:solidFill>
                  <a:schemeClr val="bg1"/>
                </a:solidFill>
              </a:rPr>
              <a:t>Склад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6" name="Текст заголовка"/>
          <p:cNvSpPr txBox="1"/>
          <p:nvPr userDrawn="1"/>
        </p:nvSpPr>
        <p:spPr>
          <a:xfrm>
            <a:off x="-2681" y="12698"/>
            <a:ext cx="8890000" cy="673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smtClean="0">
                <a:solidFill>
                  <a:schemeClr val="bg1"/>
                </a:solidFill>
              </a:rPr>
              <a:t>Предприятие «как бывает»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08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871" r:id="rId2"/>
    <p:sldLayoutId id="2147483890" r:id="rId3"/>
    <p:sldLayoutId id="2147483891" r:id="rId4"/>
    <p:sldLayoutId id="2147483894" r:id="rId5"/>
    <p:sldLayoutId id="2147483893" r:id="rId6"/>
    <p:sldLayoutId id="2147483896" r:id="rId7"/>
    <p:sldLayoutId id="2147483895" r:id="rId8"/>
    <p:sldLayoutId id="2147483897" r:id="rId9"/>
    <p:sldLayoutId id="2147483854" r:id="rId10"/>
    <p:sldLayoutId id="2147483856" r:id="rId11"/>
    <p:sldLayoutId id="2147483855" r:id="rId12"/>
    <p:sldLayoutId id="2147483864" r:id="rId13"/>
    <p:sldLayoutId id="2147483852" r:id="rId14"/>
    <p:sldLayoutId id="2147483853" r:id="rId15"/>
    <p:sldLayoutId id="2147483713" r:id="rId16"/>
    <p:sldLayoutId id="2147483859" r:id="rId17"/>
    <p:sldLayoutId id="2147483898" r:id="rId18"/>
    <p:sldLayoutId id="2147483888" r:id="rId19"/>
    <p:sldLayoutId id="2147483889" r:id="rId20"/>
    <p:sldLayoutId id="2147483865" r:id="rId21"/>
    <p:sldLayoutId id="2147483862" r:id="rId22"/>
    <p:sldLayoutId id="2147483861" r:id="rId23"/>
    <p:sldLayoutId id="2147483866" r:id="rId24"/>
    <p:sldLayoutId id="2147483887" r:id="rId25"/>
    <p:sldLayoutId id="2147483886" r:id="rId26"/>
    <p:sldLayoutId id="2147483902" r:id="rId27"/>
    <p:sldLayoutId id="2147483870" r:id="rId28"/>
    <p:sldLayoutId id="2147483900" r:id="rId29"/>
    <p:sldLayoutId id="2147483901" r:id="rId3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640" y="582303"/>
            <a:ext cx="3195919" cy="100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76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074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заголовка"/>
          <p:cNvSpPr txBox="1"/>
          <p:nvPr/>
        </p:nvSpPr>
        <p:spPr>
          <a:xfrm>
            <a:off x="635000" y="698500"/>
            <a:ext cx="889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Цикл управления потребностями</a:t>
            </a:r>
            <a:endParaRPr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86868962"/>
              </p:ext>
            </p:extLst>
          </p:nvPr>
        </p:nvGraphicFramePr>
        <p:xfrm>
          <a:off x="2167466" y="2628900"/>
          <a:ext cx="9648297" cy="678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трелка вверх 12"/>
          <p:cNvSpPr/>
          <p:nvPr/>
        </p:nvSpPr>
        <p:spPr>
          <a:xfrm>
            <a:off x="3998420" y="7737337"/>
            <a:ext cx="873618" cy="742950"/>
          </a:xfrm>
          <a:prstGeom prst="upArrow">
            <a:avLst/>
          </a:prstGeom>
          <a:solidFill>
            <a:srgbClr val="FF0000"/>
          </a:solidFill>
          <a:ln w="25400" cap="flat">
            <a:solidFill>
              <a:schemeClr val="accent5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3393583" y="6430686"/>
            <a:ext cx="873618" cy="742950"/>
          </a:xfrm>
          <a:prstGeom prst="upArrow">
            <a:avLst/>
          </a:prstGeom>
          <a:solidFill>
            <a:srgbClr val="FF0000"/>
          </a:solidFill>
          <a:ln w="25400" cap="flat">
            <a:solidFill>
              <a:schemeClr val="accent5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2803033" y="4982886"/>
            <a:ext cx="873618" cy="742950"/>
          </a:xfrm>
          <a:prstGeom prst="upArrow">
            <a:avLst/>
          </a:prstGeom>
          <a:solidFill>
            <a:srgbClr val="FF0000"/>
          </a:solidFill>
          <a:ln w="25400" cap="flat">
            <a:solidFill>
              <a:schemeClr val="accent5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2167466" y="3535086"/>
            <a:ext cx="873618" cy="742950"/>
          </a:xfrm>
          <a:prstGeom prst="upArrow">
            <a:avLst/>
          </a:prstGeom>
          <a:solidFill>
            <a:srgbClr val="FF0000"/>
          </a:solidFill>
          <a:ln w="25400" cap="flat">
            <a:solidFill>
              <a:schemeClr val="accent5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38638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248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/>
        </p:nvSpPr>
        <p:spPr>
          <a:xfrm>
            <a:off x="1270000" y="2925881"/>
            <a:ext cx="1046480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z="2800" dirty="0" smtClean="0"/>
              <a:t>Цифровая </a:t>
            </a:r>
            <a:r>
              <a:rPr lang="ru-RU" sz="2800" dirty="0"/>
              <a:t>трансформация предприятия на базе 1С:ERP</a:t>
            </a:r>
          </a:p>
          <a:p>
            <a:r>
              <a:rPr lang="ru-RU" sz="4800" dirty="0" smtClean="0"/>
              <a:t>Инструменты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700408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>
          <a:xfrm>
            <a:off x="762000" y="1968500"/>
            <a:ext cx="1397001" cy="0"/>
          </a:xfrm>
          <a:prstGeom prst="line">
            <a:avLst/>
          </a:prstGeom>
          <a:ln w="50800">
            <a:solidFill>
              <a:srgbClr val="FFFFFF">
                <a:alpha val="7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" name="Текст заголовка"/>
          <p:cNvSpPr txBox="1"/>
          <p:nvPr/>
        </p:nvSpPr>
        <p:spPr>
          <a:xfrm>
            <a:off x="635000" y="698500"/>
            <a:ext cx="889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 lnSpcReduction="10000"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Геймификация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образовании</a:t>
            </a:r>
            <a:br>
              <a:rPr lang="ru-RU" dirty="0" smtClean="0"/>
            </a:br>
            <a:r>
              <a:rPr lang="ru-RU" dirty="0"/>
              <a:t>Язык общения </a:t>
            </a:r>
            <a:r>
              <a:rPr lang="ru-RU" dirty="0" smtClean="0"/>
              <a:t>современности</a:t>
            </a:r>
            <a:endParaRPr lang="ru-RU" dirty="0"/>
          </a:p>
        </p:txBody>
      </p:sp>
      <p:sp>
        <p:nvSpPr>
          <p:cNvPr id="6" name="Google Shape;129;p20"/>
          <p:cNvSpPr/>
          <p:nvPr/>
        </p:nvSpPr>
        <p:spPr>
          <a:xfrm>
            <a:off x="1524000" y="3590967"/>
            <a:ext cx="889000" cy="889001"/>
          </a:xfrm>
          <a:prstGeom prst="ellipse">
            <a:avLst/>
          </a:prstGeom>
          <a:solidFill>
            <a:srgbClr val="FFD3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r>
              <a:rPr lang="en-US" sz="3200" b="1" i="0" u="none" strike="noStrike" cap="none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7" name="Google Shape;130;p20"/>
          <p:cNvSpPr/>
          <p:nvPr/>
        </p:nvSpPr>
        <p:spPr>
          <a:xfrm>
            <a:off x="2794000" y="3495717"/>
            <a:ext cx="10210800" cy="107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l">
              <a:buClr>
                <a:srgbClr val="FFFFFF"/>
              </a:buClr>
              <a:buSzPts val="2800"/>
            </a:pPr>
            <a:r>
              <a:rPr lang="ru-RU" sz="3600" b="0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Задания в форме прохождения </a:t>
            </a:r>
            <a:r>
              <a:rPr lang="ru-RU" sz="3600" b="0" dirty="0" err="1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квеста</a:t>
            </a:r>
            <a:endParaRPr lang="ru-RU" sz="3600" b="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Google Shape;131;p20"/>
          <p:cNvSpPr/>
          <p:nvPr/>
        </p:nvSpPr>
        <p:spPr>
          <a:xfrm>
            <a:off x="1524000" y="5037179"/>
            <a:ext cx="889000" cy="889001"/>
          </a:xfrm>
          <a:prstGeom prst="ellipse">
            <a:avLst/>
          </a:prstGeom>
          <a:solidFill>
            <a:srgbClr val="FFD3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r>
              <a:rPr lang="en-US" sz="3200" b="1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</p:txBody>
      </p:sp>
      <p:sp>
        <p:nvSpPr>
          <p:cNvPr id="9" name="Google Shape;132;p20"/>
          <p:cNvSpPr/>
          <p:nvPr/>
        </p:nvSpPr>
        <p:spPr>
          <a:xfrm>
            <a:off x="1524000" y="6483392"/>
            <a:ext cx="889000" cy="889001"/>
          </a:xfrm>
          <a:prstGeom prst="ellipse">
            <a:avLst/>
          </a:prstGeom>
          <a:solidFill>
            <a:srgbClr val="FFD3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r>
              <a:rPr lang="en-US" sz="3200" b="1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/>
          </a:p>
        </p:txBody>
      </p:sp>
      <p:sp>
        <p:nvSpPr>
          <p:cNvPr id="10" name="Google Shape;133;p20"/>
          <p:cNvSpPr/>
          <p:nvPr/>
        </p:nvSpPr>
        <p:spPr>
          <a:xfrm>
            <a:off x="2794000" y="4941929"/>
            <a:ext cx="10210801" cy="107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l">
              <a:buClr>
                <a:srgbClr val="FFFFFF"/>
              </a:buClr>
              <a:buSzPts val="2800"/>
            </a:pPr>
            <a:r>
              <a:rPr lang="ru-RU" sz="3600" b="0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Работа на себя и в команде</a:t>
            </a:r>
            <a:endParaRPr lang="ru-RU" sz="3600" b="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Google Shape;134;p20"/>
          <p:cNvSpPr/>
          <p:nvPr/>
        </p:nvSpPr>
        <p:spPr>
          <a:xfrm>
            <a:off x="2793999" y="6388142"/>
            <a:ext cx="10210801" cy="107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l">
              <a:buClr>
                <a:srgbClr val="FFFFFF"/>
              </a:buClr>
              <a:buSzPts val="2800"/>
            </a:pPr>
            <a:r>
              <a:rPr lang="ru-RU" sz="3600" b="0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Визуальные подсказки</a:t>
            </a:r>
            <a:endParaRPr lang="ru-RU" sz="3600" b="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5620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248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038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0535"/>
            <a:ext cx="130048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altLang="ru-RU" sz="4800" dirty="0" smtClean="0">
                <a:solidFill>
                  <a:schemeClr val="bg1"/>
                </a:solidFill>
              </a:rPr>
              <a:t>Инструменты</a:t>
            </a:r>
            <a:r>
              <a:rPr lang="ru-RU" altLang="ru-RU" sz="4800" baseline="0" dirty="0" smtClean="0">
                <a:solidFill>
                  <a:schemeClr val="bg1"/>
                </a:solidFill>
              </a:rPr>
              <a:t> модельного примера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19617" y="1379682"/>
            <a:ext cx="12565566" cy="3840018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hangingPunct="1">
              <a:lnSpc>
                <a:spcPct val="120000"/>
              </a:lnSpc>
              <a:buNone/>
            </a:pPr>
            <a:r>
              <a:rPr lang="ru-RU" altLang="ru-RU" sz="4400" b="1" dirty="0">
                <a:solidFill>
                  <a:schemeClr val="bg1"/>
                </a:solidFill>
              </a:rPr>
              <a:t>1. Отдел продаж</a:t>
            </a:r>
            <a:r>
              <a:rPr lang="ru-RU" altLang="ru-RU" sz="4400" b="1" u="sng" dirty="0" smtClean="0">
                <a:solidFill>
                  <a:schemeClr val="bg1"/>
                </a:solidFill>
              </a:rPr>
              <a:t/>
            </a:r>
            <a:br>
              <a:rPr lang="ru-RU" altLang="ru-RU" sz="4400" b="1" u="sng" dirty="0" smtClean="0">
                <a:solidFill>
                  <a:schemeClr val="bg1"/>
                </a:solidFill>
              </a:rPr>
            </a:br>
            <a:r>
              <a:rPr lang="ru-RU" altLang="ru-RU" sz="3600" b="1" u="sng" dirty="0" smtClean="0">
                <a:solidFill>
                  <a:schemeClr val="bg1"/>
                </a:solidFill>
              </a:rPr>
              <a:t>Подсистема </a:t>
            </a:r>
            <a:r>
              <a:rPr lang="ru-RU" altLang="ru-RU" sz="3600" b="1" u="sng" dirty="0">
                <a:solidFill>
                  <a:schemeClr val="bg1"/>
                </a:solidFill>
              </a:rPr>
              <a:t>«Продажи</a:t>
            </a:r>
            <a:r>
              <a:rPr lang="ru-RU" altLang="ru-RU" sz="3600" b="1" u="sng" dirty="0" smtClean="0">
                <a:solidFill>
                  <a:schemeClr val="bg1"/>
                </a:solidFill>
              </a:rPr>
              <a:t>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1.1 Помощник продаж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1.2 Заказы клиентов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803" y="1895052"/>
            <a:ext cx="1255355" cy="82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405" y="1895052"/>
            <a:ext cx="1341930" cy="82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945" y="1895052"/>
            <a:ext cx="2539201" cy="82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21616" t="31860" r="61644" b="51217"/>
          <a:stretch/>
        </p:blipFill>
        <p:spPr>
          <a:xfrm>
            <a:off x="5477688" y="2723052"/>
            <a:ext cx="3776869" cy="2146851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219617" y="5631648"/>
            <a:ext cx="12565566" cy="4121952"/>
          </a:xfrm>
          <a:prstGeom prst="rect">
            <a:avLst/>
          </a:prstGeom>
          <a:solidFill>
            <a:srgbClr val="00008B"/>
          </a:solidFill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hangingPunct="1">
              <a:lnSpc>
                <a:spcPct val="120000"/>
              </a:lnSpc>
              <a:buNone/>
            </a:pPr>
            <a:r>
              <a:rPr lang="ru-RU" altLang="ru-RU" sz="4400" b="1" dirty="0" smtClean="0">
                <a:solidFill>
                  <a:schemeClr val="bg1"/>
                </a:solidFill>
              </a:rPr>
              <a:t>2. Производственный отдел</a:t>
            </a:r>
            <a:r>
              <a:rPr lang="ru-RU" altLang="ru-RU" sz="4400" b="1" u="sng" dirty="0" smtClean="0">
                <a:solidFill>
                  <a:schemeClr val="bg1"/>
                </a:solidFill>
              </a:rPr>
              <a:t/>
            </a:r>
            <a:br>
              <a:rPr lang="ru-RU" altLang="ru-RU" sz="4400" b="1" u="sng" dirty="0" smtClean="0">
                <a:solidFill>
                  <a:schemeClr val="bg1"/>
                </a:solidFill>
              </a:rPr>
            </a:br>
            <a:r>
              <a:rPr lang="ru-RU" altLang="ru-RU" sz="3600" b="1" u="sng" dirty="0" smtClean="0">
                <a:solidFill>
                  <a:schemeClr val="bg1"/>
                </a:solidFill>
              </a:rPr>
              <a:t>Подсистема </a:t>
            </a:r>
            <a:r>
              <a:rPr lang="ru-RU" altLang="ru-RU" sz="3600" b="1" u="sng" dirty="0">
                <a:solidFill>
                  <a:schemeClr val="bg1"/>
                </a:solidFill>
              </a:rPr>
              <a:t>«</a:t>
            </a:r>
            <a:r>
              <a:rPr lang="ru-RU" altLang="ru-RU" sz="3600" b="1" u="sng" dirty="0" smtClean="0">
                <a:solidFill>
                  <a:schemeClr val="bg1"/>
                </a:solidFill>
              </a:rPr>
              <a:t>Производство»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2.1 Заказы на производство – По потребностям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99" y="7986712"/>
            <a:ext cx="2737057" cy="6238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7986713"/>
            <a:ext cx="1962150" cy="6238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024" y="7986714"/>
            <a:ext cx="1138026" cy="6238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6183" y="7986712"/>
            <a:ext cx="3872408" cy="6238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885" y="8991602"/>
            <a:ext cx="1962150" cy="6238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309" y="8991603"/>
            <a:ext cx="1138026" cy="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76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иния"/>
          <p:cNvSpPr/>
          <p:nvPr/>
        </p:nvSpPr>
        <p:spPr>
          <a:xfrm>
            <a:off x="916570" y="1678389"/>
            <a:ext cx="1397001" cy="0"/>
          </a:xfrm>
          <a:prstGeom prst="line">
            <a:avLst/>
          </a:prstGeom>
          <a:ln w="50800">
            <a:solidFill>
              <a:srgbClr val="FFFFFF">
                <a:alpha val="7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" name="Текст заголовка"/>
          <p:cNvSpPr txBox="1"/>
          <p:nvPr/>
        </p:nvSpPr>
        <p:spPr>
          <a:xfrm>
            <a:off x="624468" y="540802"/>
            <a:ext cx="6604001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sz="3600" dirty="0" smtClean="0"/>
              <a:t>Ментальная карта </a:t>
            </a:r>
            <a:r>
              <a:rPr lang="en-US" sz="3600" dirty="0" smtClean="0"/>
              <a:t>Mind map</a:t>
            </a:r>
            <a:endParaRPr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4920" t="12583" r="15968" b="12380"/>
          <a:stretch/>
        </p:blipFill>
        <p:spPr>
          <a:xfrm>
            <a:off x="1149928" y="2460661"/>
            <a:ext cx="11026768" cy="67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77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120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059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79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247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заголовка"/>
          <p:cNvSpPr txBox="1"/>
          <p:nvPr/>
        </p:nvSpPr>
        <p:spPr>
          <a:xfrm>
            <a:off x="635000" y="698500"/>
            <a:ext cx="889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Цикл управления потребностями</a:t>
            </a:r>
            <a:endParaRPr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93628293"/>
              </p:ext>
            </p:extLst>
          </p:nvPr>
        </p:nvGraphicFramePr>
        <p:xfrm>
          <a:off x="933752" y="2628900"/>
          <a:ext cx="9648297" cy="678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трелка вверх 12"/>
          <p:cNvSpPr/>
          <p:nvPr/>
        </p:nvSpPr>
        <p:spPr>
          <a:xfrm>
            <a:off x="2764706" y="7737337"/>
            <a:ext cx="873618" cy="742950"/>
          </a:xfrm>
          <a:prstGeom prst="upArrow">
            <a:avLst/>
          </a:prstGeom>
          <a:solidFill>
            <a:srgbClr val="FF0000"/>
          </a:solidFill>
          <a:ln w="25400" cap="flat">
            <a:solidFill>
              <a:schemeClr val="accent5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2159869" y="6430686"/>
            <a:ext cx="873618" cy="742950"/>
          </a:xfrm>
          <a:prstGeom prst="upArrow">
            <a:avLst/>
          </a:prstGeom>
          <a:solidFill>
            <a:srgbClr val="FF0000"/>
          </a:solidFill>
          <a:ln w="25400" cap="flat">
            <a:solidFill>
              <a:schemeClr val="accent5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1569319" y="4982886"/>
            <a:ext cx="873618" cy="742950"/>
          </a:xfrm>
          <a:prstGeom prst="upArrow">
            <a:avLst/>
          </a:prstGeom>
          <a:solidFill>
            <a:srgbClr val="FF0000"/>
          </a:solidFill>
          <a:ln w="25400" cap="flat">
            <a:solidFill>
              <a:schemeClr val="accent5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933752" y="3535086"/>
            <a:ext cx="873618" cy="742950"/>
          </a:xfrm>
          <a:prstGeom prst="upArrow">
            <a:avLst/>
          </a:prstGeom>
          <a:solidFill>
            <a:srgbClr val="FF0000"/>
          </a:solidFill>
          <a:ln w="25400" cap="flat">
            <a:solidFill>
              <a:schemeClr val="accent5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6097" y="3678416"/>
            <a:ext cx="1538941" cy="1549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3791" y="5187674"/>
            <a:ext cx="1538941" cy="15491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0586" y="6689855"/>
            <a:ext cx="1538941" cy="154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2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840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/>
        </p:nvSpPr>
        <p:spPr>
          <a:xfrm>
            <a:off x="1270000" y="2925881"/>
            <a:ext cx="1046480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 fontScale="77500" lnSpcReduction="20000"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Оснащение учебного процесса</a:t>
            </a:r>
            <a:r>
              <a:rPr lang="en-US" dirty="0" smtClean="0"/>
              <a:t> </a:t>
            </a:r>
            <a:r>
              <a:rPr lang="ru-RU" dirty="0" smtClean="0"/>
              <a:t>и результаты курса:</a:t>
            </a:r>
            <a:br>
              <a:rPr lang="ru-RU" dirty="0" smtClean="0"/>
            </a:br>
            <a:r>
              <a:rPr lang="ru-RU" dirty="0" smtClean="0"/>
              <a:t>Цифровая трансформация предприятия на базе 1С:ERP</a:t>
            </a:r>
          </a:p>
        </p:txBody>
      </p:sp>
    </p:spTree>
    <p:extLst>
      <p:ext uri="{BB962C8B-B14F-4D97-AF65-F5344CB8AC3E}">
        <p14:creationId xmlns:p14="http://schemas.microsoft.com/office/powerpoint/2010/main" val="3295802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Текст заголовка"/>
          <p:cNvSpPr txBox="1"/>
          <p:nvPr/>
        </p:nvSpPr>
        <p:spPr>
          <a:xfrm>
            <a:off x="635000" y="484183"/>
            <a:ext cx="889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 fontScale="70000" lnSpcReduction="20000"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Техническое оснащение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Учебный курс:</a:t>
            </a:r>
            <a:br>
              <a:rPr lang="ru-RU" dirty="0"/>
            </a:br>
            <a:r>
              <a:rPr lang="ru-RU" dirty="0"/>
              <a:t>Цифровая трансформация предприятия на базе 1С:ERP</a:t>
            </a:r>
          </a:p>
        </p:txBody>
      </p:sp>
      <p:sp>
        <p:nvSpPr>
          <p:cNvPr id="26" name="1"/>
          <p:cNvSpPr/>
          <p:nvPr/>
        </p:nvSpPr>
        <p:spPr>
          <a:xfrm>
            <a:off x="782050" y="2605160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9" name="2"/>
          <p:cNvSpPr/>
          <p:nvPr/>
        </p:nvSpPr>
        <p:spPr>
          <a:xfrm>
            <a:off x="782050" y="4542913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30" name="3"/>
          <p:cNvSpPr/>
          <p:nvPr/>
        </p:nvSpPr>
        <p:spPr>
          <a:xfrm>
            <a:off x="782050" y="6480665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31" name="Не пытайтесь выровнять текст по центру. Получите прыгающие картинки."/>
          <p:cNvSpPr/>
          <p:nvPr/>
        </p:nvSpPr>
        <p:spPr>
          <a:xfrm>
            <a:off x="2356850" y="4542913"/>
            <a:ext cx="766345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/>
            </a:pPr>
            <a:r>
              <a:rPr lang="ru-RU" b="1" dirty="0" smtClean="0"/>
              <a:t>Методические </a:t>
            </a:r>
            <a:r>
              <a:rPr lang="ru-RU" b="1" dirty="0"/>
              <a:t>материалы и учебные задания в </a:t>
            </a:r>
            <a:r>
              <a:rPr lang="ru-RU" b="1" dirty="0" smtClean="0"/>
              <a:t>формате </a:t>
            </a:r>
            <a:r>
              <a:rPr lang="en-US" b="1" dirty="0" smtClean="0"/>
              <a:t>Google</a:t>
            </a:r>
            <a:r>
              <a:rPr lang="ru-RU" b="1" dirty="0" smtClean="0"/>
              <a:t>, 24/7</a:t>
            </a:r>
          </a:p>
        </p:txBody>
      </p:sp>
      <p:sp>
        <p:nvSpPr>
          <p:cNvPr id="32" name="Старайтесь, чтобы все советы имели одинаковое количество строк."/>
          <p:cNvSpPr/>
          <p:nvPr/>
        </p:nvSpPr>
        <p:spPr>
          <a:xfrm>
            <a:off x="2356849" y="6480665"/>
            <a:ext cx="9156277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/>
            </a:pPr>
            <a:r>
              <a:rPr lang="ru-RU" b="1" dirty="0" smtClean="0"/>
              <a:t>Модельный пример из реальных проектов автоматизации предприятий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1234105"/>
            <a:ext cx="2811802" cy="3225679"/>
          </a:xfrm>
          <a:prstGeom prst="rect">
            <a:avLst/>
          </a:prstGeom>
          <a:noFill/>
          <a:ln w="12700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е пытайтесь выровнять текст по центру. Получите прыгающие картинки."/>
          <p:cNvSpPr/>
          <p:nvPr/>
        </p:nvSpPr>
        <p:spPr>
          <a:xfrm>
            <a:off x="2356850" y="2605160"/>
            <a:ext cx="766345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/>
            </a:pPr>
            <a:r>
              <a:rPr lang="ru-RU" b="1" dirty="0" smtClean="0"/>
              <a:t>1С</a:t>
            </a:r>
            <a:r>
              <a:rPr lang="en-US" b="1" dirty="0" smtClean="0"/>
              <a:t>:ERP</a:t>
            </a:r>
            <a:r>
              <a:rPr lang="ru-RU" b="1" dirty="0" smtClean="0"/>
              <a:t> </a:t>
            </a:r>
            <a:r>
              <a:rPr lang="ru-RU" b="1" dirty="0"/>
              <a:t>в облаке </a:t>
            </a:r>
            <a:r>
              <a:rPr lang="ru-RU" b="1" dirty="0" smtClean="0"/>
              <a:t>1С</a:t>
            </a:r>
            <a:r>
              <a:rPr lang="en-US" b="1" dirty="0" smtClean="0"/>
              <a:t>F</a:t>
            </a:r>
            <a:r>
              <a:rPr lang="ru-RU" b="1" dirty="0" smtClean="0"/>
              <a:t>resh.com, 24/7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883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2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Текст заголовка"/>
          <p:cNvSpPr txBox="1"/>
          <p:nvPr/>
        </p:nvSpPr>
        <p:spPr>
          <a:xfrm>
            <a:off x="635000" y="484183"/>
            <a:ext cx="889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Результаты курса</a:t>
            </a:r>
            <a:endParaRPr lang="ru-RU" dirty="0"/>
          </a:p>
        </p:txBody>
      </p:sp>
      <p:sp>
        <p:nvSpPr>
          <p:cNvPr id="26" name="1"/>
          <p:cNvSpPr/>
          <p:nvPr/>
        </p:nvSpPr>
        <p:spPr>
          <a:xfrm>
            <a:off x="782050" y="2605160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9" name="2"/>
          <p:cNvSpPr/>
          <p:nvPr/>
        </p:nvSpPr>
        <p:spPr>
          <a:xfrm>
            <a:off x="782050" y="4542913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30" name="3"/>
          <p:cNvSpPr/>
          <p:nvPr/>
        </p:nvSpPr>
        <p:spPr>
          <a:xfrm>
            <a:off x="782050" y="6480665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31" name="Не пытайтесь выровнять текст по центру. Получите прыгающие картинки."/>
          <p:cNvSpPr/>
          <p:nvPr/>
        </p:nvSpPr>
        <p:spPr>
          <a:xfrm>
            <a:off x="2356850" y="4542913"/>
            <a:ext cx="7663450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/>
            </a:pPr>
            <a:r>
              <a:rPr lang="ru-RU" b="1" dirty="0" smtClean="0"/>
              <a:t>У части</a:t>
            </a:r>
            <a:r>
              <a:rPr lang="en-US" b="1" dirty="0" smtClean="0"/>
              <a:t> </a:t>
            </a:r>
            <a:r>
              <a:rPr lang="ru-RU" b="1" dirty="0" smtClean="0"/>
              <a:t>студентов курс был по выбору</a:t>
            </a:r>
          </a:p>
        </p:txBody>
      </p:sp>
      <p:sp>
        <p:nvSpPr>
          <p:cNvPr id="32" name="Старайтесь, чтобы все советы имели одинаковое количество строк."/>
          <p:cNvSpPr/>
          <p:nvPr/>
        </p:nvSpPr>
        <p:spPr>
          <a:xfrm>
            <a:off x="2356849" y="6480665"/>
            <a:ext cx="9156277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/>
            </a:pPr>
            <a:r>
              <a:rPr lang="ru-RU" b="1" dirty="0" smtClean="0"/>
              <a:t>Высокий процент успешного освоения</a:t>
            </a:r>
          </a:p>
        </p:txBody>
      </p:sp>
      <p:sp>
        <p:nvSpPr>
          <p:cNvPr id="12" name="Не пытайтесь выровнять текст по центру. Получите прыгающие картинки."/>
          <p:cNvSpPr/>
          <p:nvPr/>
        </p:nvSpPr>
        <p:spPr>
          <a:xfrm>
            <a:off x="2356850" y="2605160"/>
            <a:ext cx="8269586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/>
            </a:pPr>
            <a:r>
              <a:rPr lang="ru-RU" b="1" dirty="0" smtClean="0"/>
              <a:t>Прошли обучение около 200 студентов 3-4 курса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83001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2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Текст заголовка"/>
          <p:cNvSpPr txBox="1"/>
          <p:nvPr/>
        </p:nvSpPr>
        <p:spPr>
          <a:xfrm>
            <a:off x="635000" y="484183"/>
            <a:ext cx="889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 lnSpcReduction="10000"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Основные затруднения в освоении учебного материала курса</a:t>
            </a:r>
            <a:endParaRPr lang="ru-RU" dirty="0"/>
          </a:p>
        </p:txBody>
      </p:sp>
      <p:sp>
        <p:nvSpPr>
          <p:cNvPr id="26" name="1"/>
          <p:cNvSpPr/>
          <p:nvPr/>
        </p:nvSpPr>
        <p:spPr>
          <a:xfrm>
            <a:off x="782050" y="2605160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9" name="2"/>
          <p:cNvSpPr/>
          <p:nvPr/>
        </p:nvSpPr>
        <p:spPr>
          <a:xfrm>
            <a:off x="782050" y="4542913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30" name="3"/>
          <p:cNvSpPr/>
          <p:nvPr/>
        </p:nvSpPr>
        <p:spPr>
          <a:xfrm>
            <a:off x="782050" y="6480665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31" name="Не пытайтесь выровнять текст по центру. Получите прыгающие картинки."/>
          <p:cNvSpPr/>
          <p:nvPr/>
        </p:nvSpPr>
        <p:spPr>
          <a:xfrm>
            <a:off x="2356850" y="4542913"/>
            <a:ext cx="9641862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/>
            </a:pPr>
            <a:r>
              <a:rPr lang="ru-RU" b="1" dirty="0" smtClean="0"/>
              <a:t>Работа в едином информационном пространстве </a:t>
            </a:r>
          </a:p>
        </p:txBody>
      </p:sp>
      <p:sp>
        <p:nvSpPr>
          <p:cNvPr id="32" name="Старайтесь, чтобы все советы имели одинаковое количество строк."/>
          <p:cNvSpPr/>
          <p:nvPr/>
        </p:nvSpPr>
        <p:spPr>
          <a:xfrm>
            <a:off x="2356849" y="6480665"/>
            <a:ext cx="10647951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/>
            </a:pPr>
            <a:r>
              <a:rPr lang="ru-RU" b="1" dirty="0" smtClean="0"/>
              <a:t>«Книжные знания» </a:t>
            </a:r>
            <a:r>
              <a:rPr lang="ru-RU" b="1" dirty="0"/>
              <a:t>без проекции на реальные экономические </a:t>
            </a:r>
            <a:r>
              <a:rPr lang="ru-RU" b="1" dirty="0" smtClean="0"/>
              <a:t>процессы предприятия</a:t>
            </a:r>
          </a:p>
        </p:txBody>
      </p:sp>
      <p:sp>
        <p:nvSpPr>
          <p:cNvPr id="12" name="Не пытайтесь выровнять текст по центру. Получите прыгающие картинки."/>
          <p:cNvSpPr/>
          <p:nvPr/>
        </p:nvSpPr>
        <p:spPr>
          <a:xfrm>
            <a:off x="2356850" y="2605160"/>
            <a:ext cx="8269586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/>
            </a:pPr>
            <a:r>
              <a:rPr lang="ru-RU" b="1" dirty="0" smtClean="0"/>
              <a:t>Необходимость </a:t>
            </a:r>
            <a:r>
              <a:rPr lang="ru-RU" b="1" dirty="0"/>
              <a:t>системного подхода к </a:t>
            </a:r>
            <a:r>
              <a:rPr lang="ru-RU" b="1" dirty="0" smtClean="0"/>
              <a:t>деятельности предприятия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237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2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Текст заголовка"/>
          <p:cNvSpPr txBox="1"/>
          <p:nvPr/>
        </p:nvSpPr>
        <p:spPr>
          <a:xfrm>
            <a:off x="635000" y="484183"/>
            <a:ext cx="889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Предложения по развитию</a:t>
            </a:r>
            <a:endParaRPr lang="ru-RU" dirty="0"/>
          </a:p>
        </p:txBody>
      </p:sp>
      <p:sp>
        <p:nvSpPr>
          <p:cNvPr id="26" name="1"/>
          <p:cNvSpPr/>
          <p:nvPr/>
        </p:nvSpPr>
        <p:spPr>
          <a:xfrm>
            <a:off x="782050" y="4032510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9" name="2"/>
          <p:cNvSpPr/>
          <p:nvPr/>
        </p:nvSpPr>
        <p:spPr>
          <a:xfrm>
            <a:off x="782050" y="5970263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30" name="3"/>
          <p:cNvSpPr/>
          <p:nvPr/>
        </p:nvSpPr>
        <p:spPr>
          <a:xfrm>
            <a:off x="782050" y="7908015"/>
            <a:ext cx="1079500" cy="1079500"/>
          </a:xfrm>
          <a:prstGeom prst="ellipse">
            <a:avLst/>
          </a:prstGeom>
          <a:solidFill>
            <a:srgbClr val="FFD3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5E5E5E"/>
                </a:solidFill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31" name="Не пытайтесь выровнять текст по центру. Получите прыгающие картинки."/>
          <p:cNvSpPr/>
          <p:nvPr/>
        </p:nvSpPr>
        <p:spPr>
          <a:xfrm>
            <a:off x="2356850" y="5970263"/>
            <a:ext cx="9641862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/>
            </a:pPr>
            <a:r>
              <a:rPr lang="ru-RU" b="1" dirty="0" smtClean="0"/>
              <a:t>Общее представление </a:t>
            </a:r>
            <a:r>
              <a:rPr lang="ru-RU" b="1" dirty="0"/>
              <a:t>о базовых </a:t>
            </a:r>
            <a:r>
              <a:rPr lang="ru-RU" b="1" dirty="0" smtClean="0"/>
              <a:t>принципах </a:t>
            </a:r>
            <a:r>
              <a:rPr lang="ru-RU" b="1" dirty="0"/>
              <a:t>оформления договорных обязательств между предприятиями</a:t>
            </a:r>
            <a:endParaRPr lang="ru-RU" b="1" dirty="0" smtClean="0"/>
          </a:p>
        </p:txBody>
      </p:sp>
      <p:sp>
        <p:nvSpPr>
          <p:cNvPr id="32" name="Старайтесь, чтобы все советы имели одинаковое количество строк."/>
          <p:cNvSpPr/>
          <p:nvPr/>
        </p:nvSpPr>
        <p:spPr>
          <a:xfrm>
            <a:off x="2356849" y="7908015"/>
            <a:ext cx="9106605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/>
            </a:pPr>
            <a:r>
              <a:rPr lang="ru-RU" b="1" dirty="0" smtClean="0"/>
              <a:t>Элементы </a:t>
            </a:r>
            <a:r>
              <a:rPr lang="ru-RU" b="1" dirty="0"/>
              <a:t>концепции </a:t>
            </a:r>
            <a:r>
              <a:rPr lang="ru-RU" b="1" dirty="0" smtClean="0"/>
              <a:t>балансировки </a:t>
            </a:r>
            <a:r>
              <a:rPr lang="ru-RU" b="1" dirty="0"/>
              <a:t>и </a:t>
            </a:r>
            <a:r>
              <a:rPr lang="ru-RU" b="1" dirty="0" smtClean="0"/>
              <a:t>оптимизации ресурсов</a:t>
            </a:r>
          </a:p>
        </p:txBody>
      </p:sp>
      <p:sp>
        <p:nvSpPr>
          <p:cNvPr id="12" name="Не пытайтесь выровнять текст по центру. Получите прыгающие картинки."/>
          <p:cNvSpPr/>
          <p:nvPr/>
        </p:nvSpPr>
        <p:spPr>
          <a:xfrm>
            <a:off x="2356850" y="4032510"/>
            <a:ext cx="8269586" cy="107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/>
            </a:pPr>
            <a:r>
              <a:rPr lang="ru-RU" b="1" dirty="0" smtClean="0"/>
              <a:t>Знакомство со структурой отделов предприятий и их функциями</a:t>
            </a:r>
            <a:endParaRPr lang="ru-RU" b="1" dirty="0"/>
          </a:p>
        </p:txBody>
      </p:sp>
      <p:sp>
        <p:nvSpPr>
          <p:cNvPr id="10" name="Текст заголовка"/>
          <p:cNvSpPr txBox="1"/>
          <p:nvPr/>
        </p:nvSpPr>
        <p:spPr>
          <a:xfrm>
            <a:off x="-10757" y="2187007"/>
            <a:ext cx="13004800" cy="115867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Обсуждение возможности дополнить дисциплины </a:t>
            </a:r>
            <a:r>
              <a:rPr lang="ru-RU" sz="3200" dirty="0">
                <a:solidFill>
                  <a:schemeClr val="bg1"/>
                </a:solidFill>
              </a:rPr>
              <a:t>экономической и управленческой направленности</a:t>
            </a:r>
            <a:endParaRPr kumimoji="0" lang="ru-RU" sz="3200" i="0" u="sng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  <a:p>
            <a:pPr marL="571500" indent="-571500" rtl="0">
              <a:buFontTx/>
              <a:buChar char="-"/>
            </a:pPr>
            <a:endParaRPr kumimoji="0" lang="ru-RU" sz="3200" i="0" u="sng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95711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2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1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865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заголовка"/>
          <p:cNvSpPr txBox="1"/>
          <p:nvPr/>
        </p:nvSpPr>
        <p:spPr>
          <a:xfrm>
            <a:off x="1270000" y="2925881"/>
            <a:ext cx="1046480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Первый шаг:</a:t>
            </a:r>
            <a:br>
              <a:rPr lang="ru-RU" dirty="0" smtClean="0"/>
            </a:br>
            <a:r>
              <a:rPr lang="ru-RU" dirty="0" smtClean="0"/>
              <a:t>Виртуальная </a:t>
            </a:r>
            <a:r>
              <a:rPr lang="ru-RU" dirty="0"/>
              <a:t>экскурсия на предприятие</a:t>
            </a:r>
          </a:p>
        </p:txBody>
      </p:sp>
    </p:spTree>
    <p:extLst>
      <p:ext uri="{BB962C8B-B14F-4D97-AF65-F5344CB8AC3E}">
        <p14:creationId xmlns:p14="http://schemas.microsoft.com/office/powerpoint/2010/main" val="3094410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109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522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2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659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заголовка"/>
          <p:cNvSpPr txBox="1"/>
          <p:nvPr/>
        </p:nvSpPr>
        <p:spPr>
          <a:xfrm>
            <a:off x="635000" y="484183"/>
            <a:ext cx="889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 lnSpcReduction="10000"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Решение всех задач цифровой </a:t>
            </a:r>
            <a:r>
              <a:rPr lang="ru-RU" dirty="0" smtClean="0"/>
              <a:t>трансформации предприятия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56764" y="1227163"/>
            <a:ext cx="5403560" cy="222625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800" b="1" i="0" u="none" strike="noStrike" cap="none" spc="0" normalizeH="0" baseline="0" dirty="0" smtClean="0">
                <a:ln>
                  <a:solidFill>
                    <a:schemeClr val="tx1"/>
                  </a:solidFill>
                </a:ln>
                <a:solidFill>
                  <a:srgbClr val="FFDC2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ERP</a:t>
            </a:r>
            <a:endParaRPr kumimoji="0" lang="ru-RU" sz="13800" b="1" i="0" u="none" strike="noStrike" cap="none" spc="0" normalizeH="0" baseline="0" dirty="0">
              <a:ln>
                <a:solidFill>
                  <a:schemeClr val="tx1"/>
                </a:solidFill>
              </a:ln>
              <a:solidFill>
                <a:srgbClr val="FFDC2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Текст заголовка"/>
          <p:cNvSpPr txBox="1"/>
          <p:nvPr/>
        </p:nvSpPr>
        <p:spPr>
          <a:xfrm>
            <a:off x="1" y="3320716"/>
            <a:ext cx="13004800" cy="115867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rtl="0"/>
            <a:r>
              <a:rPr kumimoji="0" lang="ru-RU" sz="5400" i="0" u="none" strike="noStrike" cap="none" spc="0" normalizeH="0" baseline="0" dirty="0" err="1" smtClean="0">
                <a:ln>
                  <a:noFill/>
                </a:ln>
                <a:solidFill>
                  <a:srgbClr val="FFDC2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Enterprise</a:t>
            </a:r>
            <a:r>
              <a:rPr kumimoji="0" lang="ru-RU" sz="5400" i="0" u="none" strike="noStrike" cap="none" spc="0" normalizeH="0" baseline="0" dirty="0" smtClean="0">
                <a:ln>
                  <a:noFill/>
                </a:ln>
                <a:solidFill>
                  <a:srgbClr val="FFDC2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ru-RU" sz="5400" i="0" u="none" strike="noStrike" cap="none" spc="0" normalizeH="0" baseline="0" dirty="0" err="1" smtClean="0">
                <a:ln>
                  <a:noFill/>
                </a:ln>
                <a:solidFill>
                  <a:srgbClr val="FFDC2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Resource</a:t>
            </a:r>
            <a:r>
              <a:rPr kumimoji="0" lang="ru-RU" sz="5400" i="0" u="none" strike="noStrike" cap="none" spc="0" normalizeH="0" baseline="0" dirty="0" smtClean="0">
                <a:ln>
                  <a:noFill/>
                </a:ln>
                <a:solidFill>
                  <a:srgbClr val="FFDC2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ru-RU" sz="5400" i="0" u="none" strike="noStrike" cap="none" spc="0" normalizeH="0" baseline="0" dirty="0" err="1" smtClean="0">
                <a:ln>
                  <a:noFill/>
                </a:ln>
                <a:solidFill>
                  <a:srgbClr val="FFDC2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Planning</a:t>
            </a:r>
            <a:r>
              <a:rPr kumimoji="0" lang="ru-RU" sz="5400" i="0" u="none" strike="noStrike" cap="none" spc="0" normalizeH="0" baseline="0" dirty="0" smtClean="0">
                <a:ln>
                  <a:noFill/>
                </a:ln>
                <a:solidFill>
                  <a:srgbClr val="FFDC2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/>
            </a:r>
            <a:br>
              <a:rPr kumimoji="0" lang="ru-RU" sz="5400" i="0" u="none" strike="noStrike" cap="none" spc="0" normalizeH="0" baseline="0" dirty="0" smtClean="0">
                <a:ln>
                  <a:noFill/>
                </a:ln>
                <a:solidFill>
                  <a:srgbClr val="FFDC2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</a:br>
            <a:endParaRPr kumimoji="0" lang="ru-RU" sz="5400" i="0" u="none" strike="noStrike" cap="none" spc="0" normalizeH="0" baseline="0" dirty="0" smtClean="0">
              <a:ln>
                <a:noFill/>
              </a:ln>
              <a:solidFill>
                <a:srgbClr val="FFDC2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571500" indent="-571500" rtl="0">
              <a:buFontTx/>
              <a:buChar char="-"/>
            </a:pPr>
            <a:endParaRPr kumimoji="0" lang="ru-RU" sz="5400" i="0" u="sng" strike="noStrike" cap="none" spc="0" normalizeH="0" baseline="0" dirty="0" smtClean="0">
              <a:ln>
                <a:noFill/>
              </a:ln>
              <a:solidFill>
                <a:srgbClr val="FFDC2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571500" indent="-571500" rtl="0">
              <a:buFontTx/>
              <a:buChar char="-"/>
            </a:pPr>
            <a:endParaRPr kumimoji="0" lang="ru-RU" sz="5400" i="0" u="sng" strike="noStrike" cap="none" spc="0" normalizeH="0" baseline="0" dirty="0" smtClean="0">
              <a:ln>
                <a:noFill/>
              </a:ln>
              <a:solidFill>
                <a:srgbClr val="FFDC2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Google Shape;129;p20"/>
          <p:cNvSpPr/>
          <p:nvPr/>
        </p:nvSpPr>
        <p:spPr>
          <a:xfrm>
            <a:off x="1524000" y="4574645"/>
            <a:ext cx="889000" cy="889001"/>
          </a:xfrm>
          <a:prstGeom prst="ellipse">
            <a:avLst/>
          </a:prstGeom>
          <a:solidFill>
            <a:srgbClr val="FFD3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r>
              <a:rPr lang="en-US" sz="3200" b="1" i="0" u="none" strike="noStrike" cap="none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7" name="Google Shape;130;p20"/>
          <p:cNvSpPr/>
          <p:nvPr/>
        </p:nvSpPr>
        <p:spPr>
          <a:xfrm>
            <a:off x="2794000" y="4479395"/>
            <a:ext cx="10210800" cy="107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l">
              <a:buClr>
                <a:srgbClr val="FFFFFF"/>
              </a:buClr>
              <a:buSzPts val="2800"/>
            </a:pPr>
            <a:r>
              <a:rPr lang="ru-RU" sz="3600" b="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организационная стратегия</a:t>
            </a:r>
          </a:p>
        </p:txBody>
      </p:sp>
      <p:sp>
        <p:nvSpPr>
          <p:cNvPr id="8" name="Google Shape;131;p20"/>
          <p:cNvSpPr/>
          <p:nvPr/>
        </p:nvSpPr>
        <p:spPr>
          <a:xfrm>
            <a:off x="1524000" y="6020857"/>
            <a:ext cx="889000" cy="889001"/>
          </a:xfrm>
          <a:prstGeom prst="ellipse">
            <a:avLst/>
          </a:prstGeom>
          <a:solidFill>
            <a:srgbClr val="FFD3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r>
              <a:rPr lang="en-US" sz="3200" b="1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</p:txBody>
      </p:sp>
      <p:sp>
        <p:nvSpPr>
          <p:cNvPr id="9" name="Google Shape;132;p20"/>
          <p:cNvSpPr/>
          <p:nvPr/>
        </p:nvSpPr>
        <p:spPr>
          <a:xfrm>
            <a:off x="1524000" y="7467070"/>
            <a:ext cx="889000" cy="889001"/>
          </a:xfrm>
          <a:prstGeom prst="ellipse">
            <a:avLst/>
          </a:prstGeom>
          <a:solidFill>
            <a:srgbClr val="FFD3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r>
              <a:rPr lang="en-US" sz="3200" b="1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/>
          </a:p>
        </p:txBody>
      </p:sp>
      <p:sp>
        <p:nvSpPr>
          <p:cNvPr id="10" name="Google Shape;133;p20"/>
          <p:cNvSpPr/>
          <p:nvPr/>
        </p:nvSpPr>
        <p:spPr>
          <a:xfrm>
            <a:off x="2794000" y="5925607"/>
            <a:ext cx="10210801" cy="107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l">
              <a:buClr>
                <a:srgbClr val="FFFFFF"/>
              </a:buClr>
              <a:buSzPts val="2800"/>
            </a:pPr>
            <a:r>
              <a:rPr lang="ru-RU" sz="3600" b="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непрерывная </a:t>
            </a:r>
            <a:r>
              <a:rPr lang="ru-RU" sz="3600" b="0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балансировка и оптимизация</a:t>
            </a:r>
            <a:endParaRPr lang="ru-RU" sz="3600" b="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Google Shape;134;p20"/>
          <p:cNvSpPr/>
          <p:nvPr/>
        </p:nvSpPr>
        <p:spPr>
          <a:xfrm>
            <a:off x="2793999" y="7371820"/>
            <a:ext cx="10210801" cy="107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l">
              <a:buClr>
                <a:srgbClr val="FFFFFF"/>
              </a:buClr>
              <a:buSzPts val="2800"/>
            </a:pPr>
            <a:r>
              <a:rPr lang="ru-RU" sz="3600" b="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посредством программного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2374956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White">
  <a:themeElements>
    <a:clrScheme name="Цвет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FFD200"/>
      </a:hlink>
      <a:folHlink>
        <a:srgbClr val="FFD200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483</Words>
  <Application>Microsoft Office PowerPoint</Application>
  <PresentationFormat>Произвольный</PresentationFormat>
  <Paragraphs>86</Paragraphs>
  <Slides>29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Helvetica</vt:lpstr>
      <vt:lpstr>Helvetica Light</vt:lpstr>
      <vt:lpstr>Helvetica Neue</vt:lpstr>
      <vt:lpstr>Helvetica Neue Light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Andrey</cp:lastModifiedBy>
  <cp:revision>148</cp:revision>
  <dcterms:modified xsi:type="dcterms:W3CDTF">2019-01-24T07:02:24Z</dcterms:modified>
</cp:coreProperties>
</file>